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7" r:id="rId3"/>
    <p:sldId id="269" r:id="rId4"/>
    <p:sldId id="275" r:id="rId5"/>
    <p:sldId id="270" r:id="rId6"/>
    <p:sldId id="271" r:id="rId7"/>
    <p:sldId id="272" r:id="rId8"/>
    <p:sldId id="259" r:id="rId9"/>
    <p:sldId id="276" r:id="rId10"/>
    <p:sldId id="277" r:id="rId11"/>
    <p:sldId id="278" r:id="rId12"/>
    <p:sldId id="27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F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8" d="100"/>
          <a:sy n="88" d="100"/>
        </p:scale>
        <p:origin x="394"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E80DFC-607D-4B3A-8DCC-A649A505411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27592123-0946-4CEF-87D5-C8247DFC8401}">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algn="just"/>
          <a:r>
            <a:rPr lang="en-GB" sz="2000" b="1" i="1" dirty="0">
              <a:solidFill>
                <a:schemeClr val="tx1"/>
              </a:solidFill>
              <a:latin typeface="Times New Roman" panose="02020603050405020304" pitchFamily="18" charset="0"/>
              <a:cs typeface="Times New Roman" panose="02020603050405020304" pitchFamily="18" charset="0"/>
            </a:rPr>
            <a:t>1. </a:t>
          </a:r>
          <a:r>
            <a:rPr lang="vi-VN" sz="2000" b="1" i="1" dirty="0">
              <a:solidFill>
                <a:schemeClr val="tx1"/>
              </a:solidFill>
              <a:latin typeface="+mj-lt"/>
              <a:cs typeface="Times New Roman" panose="02020603050405020304" pitchFamily="18" charset="0"/>
            </a:rPr>
            <a:t>Bệnh truyền nhiễm</a:t>
          </a:r>
          <a:r>
            <a:rPr lang="vi-VN" sz="2000" b="1" i="0" dirty="0">
              <a:solidFill>
                <a:schemeClr val="tx1"/>
              </a:solidFill>
              <a:latin typeface="+mj-lt"/>
              <a:cs typeface="Times New Roman" panose="02020603050405020304" pitchFamily="18" charset="0"/>
            </a:rPr>
            <a:t> là bệnh lây truyền trực tiếp hoặc gián tiếp từ người hoặc từ động vật sang người do tác nhân gây bệnh truyền nhiễm.</a:t>
          </a:r>
          <a:endParaRPr lang="en-GB" sz="2000" b="1" dirty="0">
            <a:solidFill>
              <a:schemeClr val="tx1"/>
            </a:solidFill>
            <a:latin typeface="+mj-lt"/>
            <a:cs typeface="Times New Roman" panose="02020603050405020304" pitchFamily="18" charset="0"/>
          </a:endParaRPr>
        </a:p>
      </dgm:t>
    </dgm:pt>
    <dgm:pt modelId="{539820B0-E5DB-4897-A374-75E511D519E5}" type="parTrans" cxnId="{EB4E5342-B586-4DEE-BF11-482F0DC59311}">
      <dgm:prSet/>
      <dgm:spPr/>
      <dgm:t>
        <a:bodyPr/>
        <a:lstStyle/>
        <a:p>
          <a:endParaRPr lang="en-GB"/>
        </a:p>
      </dgm:t>
    </dgm:pt>
    <dgm:pt modelId="{62014113-B79F-4D88-9E60-0F578487594C}" type="sibTrans" cxnId="{EB4E5342-B586-4DEE-BF11-482F0DC59311}">
      <dgm:prSet/>
      <dgm:spPr/>
      <dgm:t>
        <a:bodyPr/>
        <a:lstStyle/>
        <a:p>
          <a:endParaRPr lang="en-GB"/>
        </a:p>
      </dgm:t>
    </dgm:pt>
    <dgm:pt modelId="{54930A09-A79A-4D21-A2D5-173DD21CE155}">
      <dgm:prSet phldrT="[Text]" custT="1">
        <dgm:style>
          <a:lnRef idx="2">
            <a:schemeClr val="accent5">
              <a:shade val="50000"/>
            </a:schemeClr>
          </a:lnRef>
          <a:fillRef idx="1">
            <a:schemeClr val="accent5"/>
          </a:fillRef>
          <a:effectRef idx="0">
            <a:schemeClr val="accent5"/>
          </a:effectRef>
          <a:fontRef idx="minor">
            <a:schemeClr val="lt1"/>
          </a:fontRef>
        </dgm:style>
      </dgm:prSet>
      <dgm:spPr/>
      <dgm:t>
        <a:bodyPr/>
        <a:lstStyle/>
        <a:p>
          <a:pPr algn="just"/>
          <a:r>
            <a:rPr lang="en-GB" sz="2000" b="1" i="1">
              <a:solidFill>
                <a:schemeClr val="bg1"/>
              </a:solidFill>
              <a:latin typeface="Times New Roman" panose="02020603050405020304" pitchFamily="18" charset="0"/>
              <a:cs typeface="Times New Roman" panose="02020603050405020304" pitchFamily="18" charset="0"/>
            </a:rPr>
            <a:t>2. Tác nhân gây bệnh truyền nhiễm</a:t>
          </a:r>
          <a:r>
            <a:rPr lang="en-GB" sz="2000" b="1" i="0">
              <a:solidFill>
                <a:schemeClr val="bg1"/>
              </a:solidFill>
              <a:latin typeface="Times New Roman" panose="02020603050405020304" pitchFamily="18" charset="0"/>
              <a:cs typeface="Times New Roman" panose="02020603050405020304" pitchFamily="18" charset="0"/>
            </a:rPr>
            <a:t> là vi rút, vi khuẩn, ký sinh trùng và nấm có khả năng gây bệnh truyền nhiễm.</a:t>
          </a:r>
          <a:endParaRPr lang="en-GB" sz="2000" b="1" dirty="0">
            <a:solidFill>
              <a:schemeClr val="bg1"/>
            </a:solidFill>
            <a:latin typeface="Times New Roman" panose="02020603050405020304" pitchFamily="18" charset="0"/>
            <a:cs typeface="Times New Roman" panose="02020603050405020304" pitchFamily="18" charset="0"/>
          </a:endParaRPr>
        </a:p>
      </dgm:t>
    </dgm:pt>
    <dgm:pt modelId="{12B4B397-2F7A-4D84-998B-CA26D0AB4864}" type="parTrans" cxnId="{1894B128-2CD0-4B3B-A0BA-6B13D1486C76}">
      <dgm:prSet/>
      <dgm:spPr/>
      <dgm:t>
        <a:bodyPr/>
        <a:lstStyle/>
        <a:p>
          <a:endParaRPr lang="en-GB"/>
        </a:p>
      </dgm:t>
    </dgm:pt>
    <dgm:pt modelId="{ABADB2DA-5336-4E74-A7AF-F57BFAF265D9}" type="sibTrans" cxnId="{1894B128-2CD0-4B3B-A0BA-6B13D1486C76}">
      <dgm:prSet/>
      <dgm:spPr/>
      <dgm:t>
        <a:bodyPr/>
        <a:lstStyle/>
        <a:p>
          <a:endParaRPr lang="en-GB"/>
        </a:p>
      </dgm:t>
    </dgm:pt>
    <dgm:pt modelId="{BBBDC72E-6ABF-448E-A8B6-D67675957FFB}">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pPr algn="just"/>
          <a:r>
            <a:rPr lang="en-GB" sz="2000" b="1" i="1" dirty="0">
              <a:solidFill>
                <a:schemeClr val="tx1"/>
              </a:solidFill>
              <a:latin typeface="Times New Roman" panose="02020603050405020304" pitchFamily="18" charset="0"/>
              <a:cs typeface="Times New Roman" panose="02020603050405020304" pitchFamily="18" charset="0"/>
            </a:rPr>
            <a:t>3. </a:t>
          </a:r>
          <a:r>
            <a:rPr lang="vi-VN" sz="2000" b="1" i="1" dirty="0">
              <a:solidFill>
                <a:schemeClr val="tx1"/>
              </a:solidFill>
              <a:latin typeface="+mj-lt"/>
              <a:cs typeface="Times New Roman" panose="02020603050405020304" pitchFamily="18" charset="0"/>
            </a:rPr>
            <a:t>Trung gian truyền bệnh </a:t>
          </a:r>
          <a:r>
            <a:rPr lang="vi-VN" sz="2000" b="1" i="0" dirty="0">
              <a:solidFill>
                <a:schemeClr val="tx1"/>
              </a:solidFill>
              <a:latin typeface="+mj-lt"/>
              <a:cs typeface="Times New Roman" panose="02020603050405020304" pitchFamily="18" charset="0"/>
            </a:rPr>
            <a:t>là côn trùng, động vật, môi trường, thực phẩm và các vật khác</a:t>
          </a:r>
          <a:endParaRPr lang="en-GB" sz="2000" b="1" dirty="0">
            <a:solidFill>
              <a:schemeClr val="tx1"/>
            </a:solidFill>
            <a:latin typeface="+mj-lt"/>
            <a:cs typeface="Times New Roman" panose="02020603050405020304" pitchFamily="18" charset="0"/>
          </a:endParaRPr>
        </a:p>
      </dgm:t>
    </dgm:pt>
    <dgm:pt modelId="{D3D1B142-3F6A-47C3-8174-3E2F6E634C98}" type="parTrans" cxnId="{8D284A73-72B5-4048-B460-C12579014B2E}">
      <dgm:prSet/>
      <dgm:spPr/>
      <dgm:t>
        <a:bodyPr/>
        <a:lstStyle/>
        <a:p>
          <a:endParaRPr lang="en-GB"/>
        </a:p>
      </dgm:t>
    </dgm:pt>
    <dgm:pt modelId="{DFF59A2D-154D-4560-B7E7-F5F2FA22E69E}" type="sibTrans" cxnId="{8D284A73-72B5-4048-B460-C12579014B2E}">
      <dgm:prSet/>
      <dgm:spPr/>
      <dgm:t>
        <a:bodyPr/>
        <a:lstStyle/>
        <a:p>
          <a:endParaRPr lang="en-GB"/>
        </a:p>
      </dgm:t>
    </dgm:pt>
    <dgm:pt modelId="{E050DCC2-8451-4E67-B5C8-BAD500D69A37}">
      <dgm:prSet phldrT="[Text]" custT="1">
        <dgm:style>
          <a:lnRef idx="1">
            <a:schemeClr val="accent5"/>
          </a:lnRef>
          <a:fillRef idx="3">
            <a:schemeClr val="accent5"/>
          </a:fillRef>
          <a:effectRef idx="2">
            <a:schemeClr val="accent5"/>
          </a:effectRef>
          <a:fontRef idx="minor">
            <a:schemeClr val="lt1"/>
          </a:fontRef>
        </dgm:style>
      </dgm:prSet>
      <dgm:spPr/>
      <dgm:t>
        <a:bodyPr/>
        <a:lstStyle/>
        <a:p>
          <a:pPr algn="just"/>
          <a:r>
            <a:rPr lang="en-GB" sz="2000" b="1" i="1" dirty="0">
              <a:solidFill>
                <a:schemeClr val="bg1"/>
              </a:solidFill>
              <a:latin typeface="Times New Roman" panose="02020603050405020304" pitchFamily="18" charset="0"/>
              <a:cs typeface="Times New Roman" panose="02020603050405020304" pitchFamily="18" charset="0"/>
            </a:rPr>
            <a:t>4. </a:t>
          </a:r>
          <a:r>
            <a:rPr lang="vi-VN" sz="2000" b="1" i="1" dirty="0">
              <a:solidFill>
                <a:schemeClr val="bg1"/>
              </a:solidFill>
              <a:latin typeface="+mj-lt"/>
              <a:cs typeface="Times New Roman" panose="02020603050405020304" pitchFamily="18" charset="0"/>
            </a:rPr>
            <a:t>Người mắc bệnh truyền nhiễm </a:t>
          </a:r>
          <a:r>
            <a:rPr lang="vi-VN" sz="2000" b="1" i="0" dirty="0">
              <a:solidFill>
                <a:schemeClr val="bg1"/>
              </a:solidFill>
              <a:latin typeface="+mj-lt"/>
              <a:cs typeface="Times New Roman" panose="02020603050405020304" pitchFamily="18" charset="0"/>
            </a:rPr>
            <a:t>là người bị nhiễm tác nhân gây bệnh truyền nhiễm có biểu hiện triệu chứng bệnh.</a:t>
          </a:r>
          <a:endParaRPr lang="en-GB" sz="2000" b="1" dirty="0">
            <a:solidFill>
              <a:schemeClr val="bg1"/>
            </a:solidFill>
            <a:latin typeface="+mj-lt"/>
            <a:cs typeface="Times New Roman" panose="02020603050405020304" pitchFamily="18" charset="0"/>
          </a:endParaRPr>
        </a:p>
      </dgm:t>
    </dgm:pt>
    <dgm:pt modelId="{AD5CF73D-E385-4706-8FA9-F2D19E433530}" type="parTrans" cxnId="{C35D4386-3493-4505-B257-77C02706140F}">
      <dgm:prSet/>
      <dgm:spPr/>
      <dgm:t>
        <a:bodyPr/>
        <a:lstStyle/>
        <a:p>
          <a:endParaRPr lang="en-GB"/>
        </a:p>
      </dgm:t>
    </dgm:pt>
    <dgm:pt modelId="{4F28B014-9DFC-4CD4-B457-6A91B794ACC2}" type="sibTrans" cxnId="{C35D4386-3493-4505-B257-77C02706140F}">
      <dgm:prSet/>
      <dgm:spPr/>
      <dgm:t>
        <a:bodyPr/>
        <a:lstStyle/>
        <a:p>
          <a:endParaRPr lang="en-GB"/>
        </a:p>
      </dgm:t>
    </dgm:pt>
    <dgm:pt modelId="{640212BB-6C77-4733-AE97-2562EF5BD3EC}">
      <dgm:prSet phldrT="[Text]" custT="1">
        <dgm:style>
          <a:lnRef idx="3">
            <a:schemeClr val="lt1"/>
          </a:lnRef>
          <a:fillRef idx="1">
            <a:schemeClr val="accent2"/>
          </a:fillRef>
          <a:effectRef idx="1">
            <a:schemeClr val="accent2"/>
          </a:effectRef>
          <a:fontRef idx="minor">
            <a:schemeClr val="lt1"/>
          </a:fontRef>
        </dgm:style>
      </dgm:prSet>
      <dgm:spPr/>
      <dgm:t>
        <a:bodyPr/>
        <a:lstStyle/>
        <a:p>
          <a:pPr algn="just"/>
          <a:r>
            <a:rPr lang="en-GB" sz="2000" b="1" i="1" dirty="0">
              <a:solidFill>
                <a:schemeClr val="tx1"/>
              </a:solidFill>
              <a:latin typeface="Times New Roman" panose="02020603050405020304" pitchFamily="18" charset="0"/>
              <a:cs typeface="Times New Roman" panose="02020603050405020304" pitchFamily="18" charset="0"/>
            </a:rPr>
            <a:t>5. </a:t>
          </a:r>
          <a:r>
            <a:rPr lang="vi-VN" sz="2000" b="1" i="1" dirty="0">
              <a:solidFill>
                <a:schemeClr val="tx1"/>
              </a:solidFill>
              <a:latin typeface="+mj-lt"/>
              <a:cs typeface="Times New Roman" panose="02020603050405020304" pitchFamily="18" charset="0"/>
            </a:rPr>
            <a:t>Người mang mầm bệnh truyền nhiễm </a:t>
          </a:r>
          <a:r>
            <a:rPr lang="vi-VN" sz="2000" b="1" i="0" dirty="0">
              <a:solidFill>
                <a:schemeClr val="tx1"/>
              </a:solidFill>
              <a:latin typeface="+mj-lt"/>
              <a:cs typeface="Times New Roman" panose="02020603050405020304" pitchFamily="18" charset="0"/>
            </a:rPr>
            <a:t>là người mang tác nhân gây bệnh truyền nhiễm nhưng không có biểu hiện triệu chứng bệnh.</a:t>
          </a:r>
          <a:endParaRPr lang="en-GB" sz="2000" b="1" dirty="0">
            <a:solidFill>
              <a:schemeClr val="tx1"/>
            </a:solidFill>
            <a:latin typeface="+mj-lt"/>
            <a:cs typeface="Times New Roman" panose="02020603050405020304" pitchFamily="18" charset="0"/>
          </a:endParaRPr>
        </a:p>
      </dgm:t>
    </dgm:pt>
    <dgm:pt modelId="{0A584B4F-5326-4063-8519-3821C1A0A073}" type="parTrans" cxnId="{DD40162A-F0A7-4FEC-ADF6-99267B423DDC}">
      <dgm:prSet/>
      <dgm:spPr/>
      <dgm:t>
        <a:bodyPr/>
        <a:lstStyle/>
        <a:p>
          <a:endParaRPr lang="en-GB"/>
        </a:p>
      </dgm:t>
    </dgm:pt>
    <dgm:pt modelId="{7922BCCF-4C42-41C3-B5D6-3F6DA5D64D23}" type="sibTrans" cxnId="{DD40162A-F0A7-4FEC-ADF6-99267B423DDC}">
      <dgm:prSet/>
      <dgm:spPr/>
      <dgm:t>
        <a:bodyPr/>
        <a:lstStyle/>
        <a:p>
          <a:endParaRPr lang="en-GB"/>
        </a:p>
      </dgm:t>
    </dgm:pt>
    <dgm:pt modelId="{7EFFA61D-B27F-4A01-B7BF-37C258FA8A55}">
      <dgm:prSet phldrT="[Text]" custT="1">
        <dgm:style>
          <a:lnRef idx="0">
            <a:scrgbClr r="0" g="0" b="0"/>
          </a:lnRef>
          <a:fillRef idx="0">
            <a:scrgbClr r="0" g="0" b="0"/>
          </a:fillRef>
          <a:effectRef idx="0">
            <a:scrgbClr r="0" g="0" b="0"/>
          </a:effectRef>
          <a:fontRef idx="minor">
            <a:schemeClr val="lt1"/>
          </a:fontRef>
        </dgm:style>
      </dgm:prSet>
      <dgm:spPr>
        <a:solidFill>
          <a:schemeClr val="accent5"/>
        </a:solidFill>
        <a:ln>
          <a:noFill/>
        </a:ln>
      </dgm:spPr>
      <dgm:t>
        <a:bodyPr/>
        <a:lstStyle/>
        <a:p>
          <a:pPr algn="just"/>
          <a:r>
            <a:rPr lang="en-GB" sz="2000" b="1" i="1" dirty="0">
              <a:solidFill>
                <a:schemeClr val="bg1"/>
              </a:solidFill>
              <a:latin typeface="Times New Roman" panose="02020603050405020304" pitchFamily="18" charset="0"/>
              <a:cs typeface="Times New Roman" panose="02020603050405020304" pitchFamily="18" charset="0"/>
            </a:rPr>
            <a:t>6. </a:t>
          </a:r>
          <a:r>
            <a:rPr lang="vi-VN" sz="2000" b="1" i="1" dirty="0">
              <a:solidFill>
                <a:schemeClr val="bg1"/>
              </a:solidFill>
              <a:latin typeface="+mj-lt"/>
            </a:rPr>
            <a:t>Người tiếp xúc </a:t>
          </a:r>
          <a:r>
            <a:rPr lang="vi-VN" sz="2000" b="1" i="0" dirty="0">
              <a:solidFill>
                <a:schemeClr val="bg1"/>
              </a:solidFill>
              <a:latin typeface="+mj-lt"/>
            </a:rPr>
            <a:t>là người có tiếp xúc với người mắc bệnh, người mang mầm bệnh, trung gian truyền bệnh và có khả năng mắc bệnh</a:t>
          </a:r>
          <a:r>
            <a:rPr lang="en-GB" sz="2000" b="1" i="0" dirty="0">
              <a:solidFill>
                <a:schemeClr val="bg1"/>
              </a:solidFill>
              <a:latin typeface="+mj-lt"/>
            </a:rPr>
            <a:t> </a:t>
          </a:r>
          <a:r>
            <a:rPr lang="en-GB" sz="2000" b="1" i="0" dirty="0" err="1">
              <a:solidFill>
                <a:schemeClr val="bg1"/>
              </a:solidFill>
              <a:latin typeface="Times New Roman" panose="02020603050405020304" pitchFamily="18" charset="0"/>
              <a:cs typeface="Times New Roman" panose="02020603050405020304" pitchFamily="18" charset="0"/>
            </a:rPr>
            <a:t>truyền</a:t>
          </a:r>
          <a:r>
            <a:rPr lang="en-GB" sz="2000" b="1" i="0" dirty="0">
              <a:solidFill>
                <a:schemeClr val="bg1"/>
              </a:solidFill>
              <a:latin typeface="Times New Roman" panose="02020603050405020304" pitchFamily="18" charset="0"/>
              <a:cs typeface="Times New Roman" panose="02020603050405020304" pitchFamily="18" charset="0"/>
            </a:rPr>
            <a:t> </a:t>
          </a:r>
          <a:r>
            <a:rPr lang="en-GB" sz="2000" b="1" i="0" dirty="0" err="1">
              <a:solidFill>
                <a:schemeClr val="bg1"/>
              </a:solidFill>
              <a:latin typeface="Times New Roman" panose="02020603050405020304" pitchFamily="18" charset="0"/>
              <a:cs typeface="Times New Roman" panose="02020603050405020304" pitchFamily="18" charset="0"/>
            </a:rPr>
            <a:t>nhiễm</a:t>
          </a:r>
          <a:r>
            <a:rPr lang="vi-VN" sz="2000" b="1" i="0" dirty="0">
              <a:solidFill>
                <a:schemeClr val="bg1"/>
              </a:solidFill>
              <a:latin typeface="Times New Roman" panose="02020603050405020304" pitchFamily="18" charset="0"/>
              <a:cs typeface="Times New Roman" panose="02020603050405020304" pitchFamily="18" charset="0"/>
            </a:rPr>
            <a:t>.</a:t>
          </a:r>
          <a:endParaRPr lang="en-GB" sz="2000" b="1" dirty="0">
            <a:solidFill>
              <a:schemeClr val="bg1"/>
            </a:solidFill>
            <a:latin typeface="Times New Roman" panose="02020603050405020304" pitchFamily="18" charset="0"/>
            <a:cs typeface="Times New Roman" panose="02020603050405020304" pitchFamily="18" charset="0"/>
          </a:endParaRPr>
        </a:p>
      </dgm:t>
    </dgm:pt>
    <dgm:pt modelId="{1550AF55-CAA0-4137-AB33-BC642F4777C2}" type="parTrans" cxnId="{4211E44B-6F20-4A0E-B1C8-3D8AB87072F6}">
      <dgm:prSet/>
      <dgm:spPr/>
      <dgm:t>
        <a:bodyPr/>
        <a:lstStyle/>
        <a:p>
          <a:endParaRPr lang="en-GB"/>
        </a:p>
      </dgm:t>
    </dgm:pt>
    <dgm:pt modelId="{819DB214-2E88-4B85-BFE0-752A68791195}" type="sibTrans" cxnId="{4211E44B-6F20-4A0E-B1C8-3D8AB87072F6}">
      <dgm:prSet/>
      <dgm:spPr/>
      <dgm:t>
        <a:bodyPr/>
        <a:lstStyle/>
        <a:p>
          <a:endParaRPr lang="en-GB"/>
        </a:p>
      </dgm:t>
    </dgm:pt>
    <dgm:pt modelId="{26CEA0AC-DEF2-452B-9392-5F72F801F918}">
      <dgm:prSet phldrT="[Text]" custT="1">
        <dgm:style>
          <a:lnRef idx="3">
            <a:schemeClr val="lt1"/>
          </a:lnRef>
          <a:fillRef idx="1">
            <a:schemeClr val="accent2"/>
          </a:fillRef>
          <a:effectRef idx="1">
            <a:schemeClr val="accent2"/>
          </a:effectRef>
          <a:fontRef idx="minor">
            <a:schemeClr val="lt1"/>
          </a:fontRef>
        </dgm:style>
      </dgm:prSet>
      <dgm:spPr/>
      <dgm:t>
        <a:bodyPr/>
        <a:lstStyle/>
        <a:p>
          <a:pPr algn="just"/>
          <a:r>
            <a:rPr lang="vi-VN" sz="2000" b="1" i="0" dirty="0">
              <a:solidFill>
                <a:schemeClr val="tx1"/>
              </a:solidFill>
              <a:latin typeface="+mj-lt"/>
            </a:rPr>
            <a:t>7. </a:t>
          </a:r>
          <a:r>
            <a:rPr lang="vi-VN" sz="2000" b="1" i="1" dirty="0">
              <a:solidFill>
                <a:schemeClr val="tx1"/>
              </a:solidFill>
              <a:latin typeface="+mj-lt"/>
            </a:rPr>
            <a:t>Người bị nghi ngờ mắc bệnh truyền nhiễm </a:t>
          </a:r>
          <a:r>
            <a:rPr lang="vi-VN" sz="2000" b="1" i="0" dirty="0">
              <a:solidFill>
                <a:schemeClr val="tx1"/>
              </a:solidFill>
              <a:latin typeface="+mj-lt"/>
            </a:rPr>
            <a:t>là người tiếp xúc hoặc người có biểu hiện triệu chứng bệnh truyền nhiễm nhưng chưa rõ tác nhân gây bệnh.</a:t>
          </a:r>
          <a:endParaRPr lang="en-GB" sz="2000" b="1" dirty="0">
            <a:solidFill>
              <a:schemeClr val="tx1"/>
            </a:solidFill>
            <a:latin typeface="+mj-lt"/>
            <a:cs typeface="Times New Roman" panose="02020603050405020304" pitchFamily="18" charset="0"/>
          </a:endParaRPr>
        </a:p>
      </dgm:t>
    </dgm:pt>
    <dgm:pt modelId="{BB91324E-C011-44E0-B6CE-F864A288E5F7}" type="parTrans" cxnId="{645E53AA-E454-489F-89F3-CFECB3D60E2E}">
      <dgm:prSet/>
      <dgm:spPr/>
      <dgm:t>
        <a:bodyPr/>
        <a:lstStyle/>
        <a:p>
          <a:endParaRPr lang="en-GB"/>
        </a:p>
      </dgm:t>
    </dgm:pt>
    <dgm:pt modelId="{0E5CD605-D39D-473F-ACB9-5081E67481B9}" type="sibTrans" cxnId="{645E53AA-E454-489F-89F3-CFECB3D60E2E}">
      <dgm:prSet/>
      <dgm:spPr/>
      <dgm:t>
        <a:bodyPr/>
        <a:lstStyle/>
        <a:p>
          <a:endParaRPr lang="en-GB"/>
        </a:p>
      </dgm:t>
    </dgm:pt>
    <dgm:pt modelId="{3117DFAC-F770-47CE-BA6C-7502D5E23321}" type="pres">
      <dgm:prSet presAssocID="{8FE80DFC-607D-4B3A-8DCC-A649A505411F}" presName="Name0" presStyleCnt="0">
        <dgm:presLayoutVars>
          <dgm:chMax val="7"/>
          <dgm:chPref val="7"/>
          <dgm:dir/>
        </dgm:presLayoutVars>
      </dgm:prSet>
      <dgm:spPr/>
    </dgm:pt>
    <dgm:pt modelId="{E91F4126-36C3-468B-B9C5-033573F96CED}" type="pres">
      <dgm:prSet presAssocID="{8FE80DFC-607D-4B3A-8DCC-A649A505411F}" presName="Name1" presStyleCnt="0"/>
      <dgm:spPr/>
    </dgm:pt>
    <dgm:pt modelId="{1C895719-DEBB-46AD-979F-4DB2C4A9FD5F}" type="pres">
      <dgm:prSet presAssocID="{8FE80DFC-607D-4B3A-8DCC-A649A505411F}" presName="cycle" presStyleCnt="0"/>
      <dgm:spPr/>
    </dgm:pt>
    <dgm:pt modelId="{F36A9217-A1A1-44B2-A703-7DF3F6DF56ED}" type="pres">
      <dgm:prSet presAssocID="{8FE80DFC-607D-4B3A-8DCC-A649A505411F}" presName="srcNode" presStyleLbl="node1" presStyleIdx="0" presStyleCnt="7"/>
      <dgm:spPr/>
    </dgm:pt>
    <dgm:pt modelId="{7F3A8017-0E88-484F-9070-E26DCB3DC218}" type="pres">
      <dgm:prSet presAssocID="{8FE80DFC-607D-4B3A-8DCC-A649A505411F}" presName="conn" presStyleLbl="parChTrans1D2" presStyleIdx="0" presStyleCnt="1"/>
      <dgm:spPr/>
    </dgm:pt>
    <dgm:pt modelId="{6FB78FD2-F3E2-4E0C-9CD1-8FEB07983A99}" type="pres">
      <dgm:prSet presAssocID="{8FE80DFC-607D-4B3A-8DCC-A649A505411F}" presName="extraNode" presStyleLbl="node1" presStyleIdx="0" presStyleCnt="7"/>
      <dgm:spPr/>
    </dgm:pt>
    <dgm:pt modelId="{16374257-9679-41BD-9D1B-027FB4A32F8C}" type="pres">
      <dgm:prSet presAssocID="{8FE80DFC-607D-4B3A-8DCC-A649A505411F}" presName="dstNode" presStyleLbl="node1" presStyleIdx="0" presStyleCnt="7"/>
      <dgm:spPr/>
    </dgm:pt>
    <dgm:pt modelId="{33843310-3848-4EF2-A85E-27EE9F1A36F5}" type="pres">
      <dgm:prSet presAssocID="{27592123-0946-4CEF-87D5-C8247DFC8401}" presName="text_1" presStyleLbl="node1" presStyleIdx="0" presStyleCnt="7">
        <dgm:presLayoutVars>
          <dgm:bulletEnabled val="1"/>
        </dgm:presLayoutVars>
      </dgm:prSet>
      <dgm:spPr/>
    </dgm:pt>
    <dgm:pt modelId="{4E045CB7-2B52-443E-9166-F4398D41D373}" type="pres">
      <dgm:prSet presAssocID="{27592123-0946-4CEF-87D5-C8247DFC8401}" presName="accent_1" presStyleCnt="0"/>
      <dgm:spPr/>
    </dgm:pt>
    <dgm:pt modelId="{C94A1ECB-CAA6-4D35-84B2-13DD83AF7B16}" type="pres">
      <dgm:prSet presAssocID="{27592123-0946-4CEF-87D5-C8247DFC8401}" presName="accentRepeatNode" presStyleLbl="solidFgAcc1" presStyleIdx="0" presStyleCnt="7"/>
      <dgm:spPr/>
    </dgm:pt>
    <dgm:pt modelId="{F7A0C1D0-B307-4051-A63E-CA555E383EC0}" type="pres">
      <dgm:prSet presAssocID="{54930A09-A79A-4D21-A2D5-173DD21CE155}" presName="text_2" presStyleLbl="node1" presStyleIdx="1" presStyleCnt="7">
        <dgm:presLayoutVars>
          <dgm:bulletEnabled val="1"/>
        </dgm:presLayoutVars>
      </dgm:prSet>
      <dgm:spPr/>
    </dgm:pt>
    <dgm:pt modelId="{8D484DA4-7092-45A4-9390-1D76437410C2}" type="pres">
      <dgm:prSet presAssocID="{54930A09-A79A-4D21-A2D5-173DD21CE155}" presName="accent_2" presStyleCnt="0"/>
      <dgm:spPr/>
    </dgm:pt>
    <dgm:pt modelId="{C6DBC2B3-D57D-4AF2-A6FA-97B599725DD8}" type="pres">
      <dgm:prSet presAssocID="{54930A09-A79A-4D21-A2D5-173DD21CE155}" presName="accentRepeatNode" presStyleLbl="solidFgAcc1" presStyleIdx="1" presStyleCnt="7"/>
      <dgm:spPr/>
    </dgm:pt>
    <dgm:pt modelId="{07DD7DB6-ACC3-4318-A8CD-E1C6D169AB57}" type="pres">
      <dgm:prSet presAssocID="{BBBDC72E-6ABF-448E-A8B6-D67675957FFB}" presName="text_3" presStyleLbl="node1" presStyleIdx="2" presStyleCnt="7">
        <dgm:presLayoutVars>
          <dgm:bulletEnabled val="1"/>
        </dgm:presLayoutVars>
      </dgm:prSet>
      <dgm:spPr/>
    </dgm:pt>
    <dgm:pt modelId="{18DDA8DA-0953-4F45-9A26-DBA54ABBDC90}" type="pres">
      <dgm:prSet presAssocID="{BBBDC72E-6ABF-448E-A8B6-D67675957FFB}" presName="accent_3" presStyleCnt="0"/>
      <dgm:spPr/>
    </dgm:pt>
    <dgm:pt modelId="{DC188F85-BFE1-4739-B9DC-7B10046C9659}" type="pres">
      <dgm:prSet presAssocID="{BBBDC72E-6ABF-448E-A8B6-D67675957FFB}" presName="accentRepeatNode" presStyleLbl="solidFgAcc1" presStyleIdx="2" presStyleCnt="7"/>
      <dgm:spPr/>
    </dgm:pt>
    <dgm:pt modelId="{8B35CE55-5B1A-418B-AFF8-2B8C1366A924}" type="pres">
      <dgm:prSet presAssocID="{E050DCC2-8451-4E67-B5C8-BAD500D69A37}" presName="text_4" presStyleLbl="node1" presStyleIdx="3" presStyleCnt="7">
        <dgm:presLayoutVars>
          <dgm:bulletEnabled val="1"/>
        </dgm:presLayoutVars>
      </dgm:prSet>
      <dgm:spPr/>
    </dgm:pt>
    <dgm:pt modelId="{52236413-99C7-4E31-8D0F-8ABCDE03C424}" type="pres">
      <dgm:prSet presAssocID="{E050DCC2-8451-4E67-B5C8-BAD500D69A37}" presName="accent_4" presStyleCnt="0"/>
      <dgm:spPr/>
    </dgm:pt>
    <dgm:pt modelId="{04C7B230-B93E-4FC2-ADD9-0C5D6E13D0AC}" type="pres">
      <dgm:prSet presAssocID="{E050DCC2-8451-4E67-B5C8-BAD500D69A37}" presName="accentRepeatNode" presStyleLbl="solidFgAcc1" presStyleIdx="3" presStyleCnt="7"/>
      <dgm:spPr/>
    </dgm:pt>
    <dgm:pt modelId="{36298841-D653-402A-80E9-5A4AC907F820}" type="pres">
      <dgm:prSet presAssocID="{640212BB-6C77-4733-AE97-2562EF5BD3EC}" presName="text_5" presStyleLbl="node1" presStyleIdx="4" presStyleCnt="7">
        <dgm:presLayoutVars>
          <dgm:bulletEnabled val="1"/>
        </dgm:presLayoutVars>
      </dgm:prSet>
      <dgm:spPr/>
    </dgm:pt>
    <dgm:pt modelId="{32B6660B-5A1F-4883-9728-1782B34E7010}" type="pres">
      <dgm:prSet presAssocID="{640212BB-6C77-4733-AE97-2562EF5BD3EC}" presName="accent_5" presStyleCnt="0"/>
      <dgm:spPr/>
    </dgm:pt>
    <dgm:pt modelId="{63DE50F0-06E7-4802-8674-A080682BF431}" type="pres">
      <dgm:prSet presAssocID="{640212BB-6C77-4733-AE97-2562EF5BD3EC}" presName="accentRepeatNode" presStyleLbl="solidFgAcc1" presStyleIdx="4" presStyleCnt="7"/>
      <dgm:spPr/>
    </dgm:pt>
    <dgm:pt modelId="{B73EA726-DFB7-476B-A797-1929301BF769}" type="pres">
      <dgm:prSet presAssocID="{7EFFA61D-B27F-4A01-B7BF-37C258FA8A55}" presName="text_6" presStyleLbl="node1" presStyleIdx="5" presStyleCnt="7">
        <dgm:presLayoutVars>
          <dgm:bulletEnabled val="1"/>
        </dgm:presLayoutVars>
      </dgm:prSet>
      <dgm:spPr/>
    </dgm:pt>
    <dgm:pt modelId="{2DD1333A-8246-4365-B8C5-2F03F98D7FAB}" type="pres">
      <dgm:prSet presAssocID="{7EFFA61D-B27F-4A01-B7BF-37C258FA8A55}" presName="accent_6" presStyleCnt="0"/>
      <dgm:spPr/>
    </dgm:pt>
    <dgm:pt modelId="{638A9D00-0744-46D2-9B9E-643207852349}" type="pres">
      <dgm:prSet presAssocID="{7EFFA61D-B27F-4A01-B7BF-37C258FA8A55}" presName="accentRepeatNode" presStyleLbl="solidFgAcc1" presStyleIdx="5" presStyleCnt="7"/>
      <dgm:spPr/>
    </dgm:pt>
    <dgm:pt modelId="{11D731C9-40E5-4C16-BF52-80E6B1B2FD3C}" type="pres">
      <dgm:prSet presAssocID="{26CEA0AC-DEF2-452B-9392-5F72F801F918}" presName="text_7" presStyleLbl="node1" presStyleIdx="6" presStyleCnt="7">
        <dgm:presLayoutVars>
          <dgm:bulletEnabled val="1"/>
        </dgm:presLayoutVars>
      </dgm:prSet>
      <dgm:spPr/>
    </dgm:pt>
    <dgm:pt modelId="{0B5ECB69-C0AF-4824-BA1E-BCA014685CC2}" type="pres">
      <dgm:prSet presAssocID="{26CEA0AC-DEF2-452B-9392-5F72F801F918}" presName="accent_7" presStyleCnt="0"/>
      <dgm:spPr/>
    </dgm:pt>
    <dgm:pt modelId="{E50FEF53-8DA0-499E-8255-843D03C3BA4D}" type="pres">
      <dgm:prSet presAssocID="{26CEA0AC-DEF2-452B-9392-5F72F801F918}" presName="accentRepeatNode" presStyleLbl="solidFgAcc1" presStyleIdx="6" presStyleCnt="7"/>
      <dgm:spPr/>
    </dgm:pt>
  </dgm:ptLst>
  <dgm:cxnLst>
    <dgm:cxn modelId="{1894B128-2CD0-4B3B-A0BA-6B13D1486C76}" srcId="{8FE80DFC-607D-4B3A-8DCC-A649A505411F}" destId="{54930A09-A79A-4D21-A2D5-173DD21CE155}" srcOrd="1" destOrd="0" parTransId="{12B4B397-2F7A-4D84-998B-CA26D0AB4864}" sibTransId="{ABADB2DA-5336-4E74-A7AF-F57BFAF265D9}"/>
    <dgm:cxn modelId="{DD40162A-F0A7-4FEC-ADF6-99267B423DDC}" srcId="{8FE80DFC-607D-4B3A-8DCC-A649A505411F}" destId="{640212BB-6C77-4733-AE97-2562EF5BD3EC}" srcOrd="4" destOrd="0" parTransId="{0A584B4F-5326-4063-8519-3821C1A0A073}" sibTransId="{7922BCCF-4C42-41C3-B5D6-3F6DA5D64D23}"/>
    <dgm:cxn modelId="{B9D8152F-EED2-4FA6-813C-B7DF671E3A71}" type="presOf" srcId="{62014113-B79F-4D88-9E60-0F578487594C}" destId="{7F3A8017-0E88-484F-9070-E26DCB3DC218}" srcOrd="0" destOrd="0" presId="urn:microsoft.com/office/officeart/2008/layout/VerticalCurvedList"/>
    <dgm:cxn modelId="{65E7735C-D409-45EB-8665-CB697C64A9F6}" type="presOf" srcId="{27592123-0946-4CEF-87D5-C8247DFC8401}" destId="{33843310-3848-4EF2-A85E-27EE9F1A36F5}" srcOrd="0" destOrd="0" presId="urn:microsoft.com/office/officeart/2008/layout/VerticalCurvedList"/>
    <dgm:cxn modelId="{EB4E5342-B586-4DEE-BF11-482F0DC59311}" srcId="{8FE80DFC-607D-4B3A-8DCC-A649A505411F}" destId="{27592123-0946-4CEF-87D5-C8247DFC8401}" srcOrd="0" destOrd="0" parTransId="{539820B0-E5DB-4897-A374-75E511D519E5}" sibTransId="{62014113-B79F-4D88-9E60-0F578487594C}"/>
    <dgm:cxn modelId="{F2334D64-E2D9-4D2C-9B5A-7F0BBC4915C9}" type="presOf" srcId="{BBBDC72E-6ABF-448E-A8B6-D67675957FFB}" destId="{07DD7DB6-ACC3-4318-A8CD-E1C6D169AB57}" srcOrd="0" destOrd="0" presId="urn:microsoft.com/office/officeart/2008/layout/VerticalCurvedList"/>
    <dgm:cxn modelId="{4211E44B-6F20-4A0E-B1C8-3D8AB87072F6}" srcId="{8FE80DFC-607D-4B3A-8DCC-A649A505411F}" destId="{7EFFA61D-B27F-4A01-B7BF-37C258FA8A55}" srcOrd="5" destOrd="0" parTransId="{1550AF55-CAA0-4137-AB33-BC642F4777C2}" sibTransId="{819DB214-2E88-4B85-BFE0-752A68791195}"/>
    <dgm:cxn modelId="{8D284A73-72B5-4048-B460-C12579014B2E}" srcId="{8FE80DFC-607D-4B3A-8DCC-A649A505411F}" destId="{BBBDC72E-6ABF-448E-A8B6-D67675957FFB}" srcOrd="2" destOrd="0" parTransId="{D3D1B142-3F6A-47C3-8174-3E2F6E634C98}" sibTransId="{DFF59A2D-154D-4560-B7E7-F5F2FA22E69E}"/>
    <dgm:cxn modelId="{60AFC876-5C5A-4CAD-8FE0-4A297F481B90}" type="presOf" srcId="{640212BB-6C77-4733-AE97-2562EF5BD3EC}" destId="{36298841-D653-402A-80E9-5A4AC907F820}" srcOrd="0" destOrd="0" presId="urn:microsoft.com/office/officeart/2008/layout/VerticalCurvedList"/>
    <dgm:cxn modelId="{C35D4386-3493-4505-B257-77C02706140F}" srcId="{8FE80DFC-607D-4B3A-8DCC-A649A505411F}" destId="{E050DCC2-8451-4E67-B5C8-BAD500D69A37}" srcOrd="3" destOrd="0" parTransId="{AD5CF73D-E385-4706-8FA9-F2D19E433530}" sibTransId="{4F28B014-9DFC-4CD4-B457-6A91B794ACC2}"/>
    <dgm:cxn modelId="{BFEB6D8E-ECED-4AD0-8FD9-492B0B21B706}" type="presOf" srcId="{7EFFA61D-B27F-4A01-B7BF-37C258FA8A55}" destId="{B73EA726-DFB7-476B-A797-1929301BF769}" srcOrd="0" destOrd="0" presId="urn:microsoft.com/office/officeart/2008/layout/VerticalCurvedList"/>
    <dgm:cxn modelId="{645E53AA-E454-489F-89F3-CFECB3D60E2E}" srcId="{8FE80DFC-607D-4B3A-8DCC-A649A505411F}" destId="{26CEA0AC-DEF2-452B-9392-5F72F801F918}" srcOrd="6" destOrd="0" parTransId="{BB91324E-C011-44E0-B6CE-F864A288E5F7}" sibTransId="{0E5CD605-D39D-473F-ACB9-5081E67481B9}"/>
    <dgm:cxn modelId="{0FC200AF-49BC-4170-B820-A0046CFD3291}" type="presOf" srcId="{26CEA0AC-DEF2-452B-9392-5F72F801F918}" destId="{11D731C9-40E5-4C16-BF52-80E6B1B2FD3C}" srcOrd="0" destOrd="0" presId="urn:microsoft.com/office/officeart/2008/layout/VerticalCurvedList"/>
    <dgm:cxn modelId="{88E86FB1-AC99-4E01-817E-988BA061EC5A}" type="presOf" srcId="{54930A09-A79A-4D21-A2D5-173DD21CE155}" destId="{F7A0C1D0-B307-4051-A63E-CA555E383EC0}" srcOrd="0" destOrd="0" presId="urn:microsoft.com/office/officeart/2008/layout/VerticalCurvedList"/>
    <dgm:cxn modelId="{DD438BB8-2906-4951-B22D-79DB1F3710E7}" type="presOf" srcId="{E050DCC2-8451-4E67-B5C8-BAD500D69A37}" destId="{8B35CE55-5B1A-418B-AFF8-2B8C1366A924}" srcOrd="0" destOrd="0" presId="urn:microsoft.com/office/officeart/2008/layout/VerticalCurvedList"/>
    <dgm:cxn modelId="{E55C9EBF-A550-474E-B4F6-BCA9FC3EF644}" type="presOf" srcId="{8FE80DFC-607D-4B3A-8DCC-A649A505411F}" destId="{3117DFAC-F770-47CE-BA6C-7502D5E23321}" srcOrd="0" destOrd="0" presId="urn:microsoft.com/office/officeart/2008/layout/VerticalCurvedList"/>
    <dgm:cxn modelId="{62E71709-C84F-4AB5-8B7A-6EE5C6E72430}" type="presParOf" srcId="{3117DFAC-F770-47CE-BA6C-7502D5E23321}" destId="{E91F4126-36C3-468B-B9C5-033573F96CED}" srcOrd="0" destOrd="0" presId="urn:microsoft.com/office/officeart/2008/layout/VerticalCurvedList"/>
    <dgm:cxn modelId="{543785CA-5D68-45CF-94FB-5472FCA3D1AF}" type="presParOf" srcId="{E91F4126-36C3-468B-B9C5-033573F96CED}" destId="{1C895719-DEBB-46AD-979F-4DB2C4A9FD5F}" srcOrd="0" destOrd="0" presId="urn:microsoft.com/office/officeart/2008/layout/VerticalCurvedList"/>
    <dgm:cxn modelId="{5B7460FD-0DAD-4782-8007-00FB9030B2FA}" type="presParOf" srcId="{1C895719-DEBB-46AD-979F-4DB2C4A9FD5F}" destId="{F36A9217-A1A1-44B2-A703-7DF3F6DF56ED}" srcOrd="0" destOrd="0" presId="urn:microsoft.com/office/officeart/2008/layout/VerticalCurvedList"/>
    <dgm:cxn modelId="{311E97FD-1384-4F28-A9BA-70F8342C07B9}" type="presParOf" srcId="{1C895719-DEBB-46AD-979F-4DB2C4A9FD5F}" destId="{7F3A8017-0E88-484F-9070-E26DCB3DC218}" srcOrd="1" destOrd="0" presId="urn:microsoft.com/office/officeart/2008/layout/VerticalCurvedList"/>
    <dgm:cxn modelId="{D8436782-227F-4198-A26B-1BD9F8099119}" type="presParOf" srcId="{1C895719-DEBB-46AD-979F-4DB2C4A9FD5F}" destId="{6FB78FD2-F3E2-4E0C-9CD1-8FEB07983A99}" srcOrd="2" destOrd="0" presId="urn:microsoft.com/office/officeart/2008/layout/VerticalCurvedList"/>
    <dgm:cxn modelId="{D8020DBB-2514-4088-B8F3-4ADE15F445EB}" type="presParOf" srcId="{1C895719-DEBB-46AD-979F-4DB2C4A9FD5F}" destId="{16374257-9679-41BD-9D1B-027FB4A32F8C}" srcOrd="3" destOrd="0" presId="urn:microsoft.com/office/officeart/2008/layout/VerticalCurvedList"/>
    <dgm:cxn modelId="{0A33A85E-4E8D-450F-BA66-FC516100F4D3}" type="presParOf" srcId="{E91F4126-36C3-468B-B9C5-033573F96CED}" destId="{33843310-3848-4EF2-A85E-27EE9F1A36F5}" srcOrd="1" destOrd="0" presId="urn:microsoft.com/office/officeart/2008/layout/VerticalCurvedList"/>
    <dgm:cxn modelId="{D8831155-0D2C-4410-ADD2-C2BCF0184011}" type="presParOf" srcId="{E91F4126-36C3-468B-B9C5-033573F96CED}" destId="{4E045CB7-2B52-443E-9166-F4398D41D373}" srcOrd="2" destOrd="0" presId="urn:microsoft.com/office/officeart/2008/layout/VerticalCurvedList"/>
    <dgm:cxn modelId="{8E66D7C0-AE07-40AF-8A24-404EC49FFF2F}" type="presParOf" srcId="{4E045CB7-2B52-443E-9166-F4398D41D373}" destId="{C94A1ECB-CAA6-4D35-84B2-13DD83AF7B16}" srcOrd="0" destOrd="0" presId="urn:microsoft.com/office/officeart/2008/layout/VerticalCurvedList"/>
    <dgm:cxn modelId="{BB15CE0A-D83E-4F69-A7F1-69DE98003C30}" type="presParOf" srcId="{E91F4126-36C3-468B-B9C5-033573F96CED}" destId="{F7A0C1D0-B307-4051-A63E-CA555E383EC0}" srcOrd="3" destOrd="0" presId="urn:microsoft.com/office/officeart/2008/layout/VerticalCurvedList"/>
    <dgm:cxn modelId="{30C678D2-BB74-4C16-8CAF-497606CF30DC}" type="presParOf" srcId="{E91F4126-36C3-468B-B9C5-033573F96CED}" destId="{8D484DA4-7092-45A4-9390-1D76437410C2}" srcOrd="4" destOrd="0" presId="urn:microsoft.com/office/officeart/2008/layout/VerticalCurvedList"/>
    <dgm:cxn modelId="{A12AA1F2-8B1C-48DD-B1EF-E85528887179}" type="presParOf" srcId="{8D484DA4-7092-45A4-9390-1D76437410C2}" destId="{C6DBC2B3-D57D-4AF2-A6FA-97B599725DD8}" srcOrd="0" destOrd="0" presId="urn:microsoft.com/office/officeart/2008/layout/VerticalCurvedList"/>
    <dgm:cxn modelId="{5C62CD36-6610-4204-9753-0106C8BC54AB}" type="presParOf" srcId="{E91F4126-36C3-468B-B9C5-033573F96CED}" destId="{07DD7DB6-ACC3-4318-A8CD-E1C6D169AB57}" srcOrd="5" destOrd="0" presId="urn:microsoft.com/office/officeart/2008/layout/VerticalCurvedList"/>
    <dgm:cxn modelId="{3F7B4C1E-9F91-4A42-83CD-5A7CCC32FEB4}" type="presParOf" srcId="{E91F4126-36C3-468B-B9C5-033573F96CED}" destId="{18DDA8DA-0953-4F45-9A26-DBA54ABBDC90}" srcOrd="6" destOrd="0" presId="urn:microsoft.com/office/officeart/2008/layout/VerticalCurvedList"/>
    <dgm:cxn modelId="{E460B611-52DA-4B49-A614-9354EFAD094C}" type="presParOf" srcId="{18DDA8DA-0953-4F45-9A26-DBA54ABBDC90}" destId="{DC188F85-BFE1-4739-B9DC-7B10046C9659}" srcOrd="0" destOrd="0" presId="urn:microsoft.com/office/officeart/2008/layout/VerticalCurvedList"/>
    <dgm:cxn modelId="{B7D0D2B9-0826-4725-AC7F-0DA1C33DA55E}" type="presParOf" srcId="{E91F4126-36C3-468B-B9C5-033573F96CED}" destId="{8B35CE55-5B1A-418B-AFF8-2B8C1366A924}" srcOrd="7" destOrd="0" presId="urn:microsoft.com/office/officeart/2008/layout/VerticalCurvedList"/>
    <dgm:cxn modelId="{0832795F-2AE1-4A5D-9341-D42781208AD4}" type="presParOf" srcId="{E91F4126-36C3-468B-B9C5-033573F96CED}" destId="{52236413-99C7-4E31-8D0F-8ABCDE03C424}" srcOrd="8" destOrd="0" presId="urn:microsoft.com/office/officeart/2008/layout/VerticalCurvedList"/>
    <dgm:cxn modelId="{F78BFAA7-7741-47B5-9E5B-9778F4D9AFA1}" type="presParOf" srcId="{52236413-99C7-4E31-8D0F-8ABCDE03C424}" destId="{04C7B230-B93E-4FC2-ADD9-0C5D6E13D0AC}" srcOrd="0" destOrd="0" presId="urn:microsoft.com/office/officeart/2008/layout/VerticalCurvedList"/>
    <dgm:cxn modelId="{D6D85A2F-A681-4921-B41D-547714FCD484}" type="presParOf" srcId="{E91F4126-36C3-468B-B9C5-033573F96CED}" destId="{36298841-D653-402A-80E9-5A4AC907F820}" srcOrd="9" destOrd="0" presId="urn:microsoft.com/office/officeart/2008/layout/VerticalCurvedList"/>
    <dgm:cxn modelId="{B307053A-9079-4122-86D0-240FC5E3632E}" type="presParOf" srcId="{E91F4126-36C3-468B-B9C5-033573F96CED}" destId="{32B6660B-5A1F-4883-9728-1782B34E7010}" srcOrd="10" destOrd="0" presId="urn:microsoft.com/office/officeart/2008/layout/VerticalCurvedList"/>
    <dgm:cxn modelId="{01CE444E-CE86-460D-91DF-935814F9F6E5}" type="presParOf" srcId="{32B6660B-5A1F-4883-9728-1782B34E7010}" destId="{63DE50F0-06E7-4802-8674-A080682BF431}" srcOrd="0" destOrd="0" presId="urn:microsoft.com/office/officeart/2008/layout/VerticalCurvedList"/>
    <dgm:cxn modelId="{0C702155-4DA8-485F-9C67-F1503B2358B8}" type="presParOf" srcId="{E91F4126-36C3-468B-B9C5-033573F96CED}" destId="{B73EA726-DFB7-476B-A797-1929301BF769}" srcOrd="11" destOrd="0" presId="urn:microsoft.com/office/officeart/2008/layout/VerticalCurvedList"/>
    <dgm:cxn modelId="{F0E2DF6A-3E16-472B-BEB5-F9F073B5ACD9}" type="presParOf" srcId="{E91F4126-36C3-468B-B9C5-033573F96CED}" destId="{2DD1333A-8246-4365-B8C5-2F03F98D7FAB}" srcOrd="12" destOrd="0" presId="urn:microsoft.com/office/officeart/2008/layout/VerticalCurvedList"/>
    <dgm:cxn modelId="{CE368D45-1378-4D7F-B60F-BF0AB4EEAA0E}" type="presParOf" srcId="{2DD1333A-8246-4365-B8C5-2F03F98D7FAB}" destId="{638A9D00-0744-46D2-9B9E-643207852349}" srcOrd="0" destOrd="0" presId="urn:microsoft.com/office/officeart/2008/layout/VerticalCurvedList"/>
    <dgm:cxn modelId="{27382ABD-D1C7-4967-A7E8-55F9E79139C5}" type="presParOf" srcId="{E91F4126-36C3-468B-B9C5-033573F96CED}" destId="{11D731C9-40E5-4C16-BF52-80E6B1B2FD3C}" srcOrd="13" destOrd="0" presId="urn:microsoft.com/office/officeart/2008/layout/VerticalCurvedList"/>
    <dgm:cxn modelId="{76283D8D-8465-4A4F-813F-528F10FA9513}" type="presParOf" srcId="{E91F4126-36C3-468B-B9C5-033573F96CED}" destId="{0B5ECB69-C0AF-4824-BA1E-BCA014685CC2}" srcOrd="14" destOrd="0" presId="urn:microsoft.com/office/officeart/2008/layout/VerticalCurvedList"/>
    <dgm:cxn modelId="{B7CD587B-1E70-4C6E-A1DC-8DAB725200E6}" type="presParOf" srcId="{0B5ECB69-C0AF-4824-BA1E-BCA014685CC2}" destId="{E50FEF53-8DA0-499E-8255-843D03C3BA4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EA645D-C3F3-47AA-A44A-3DA74F1FA77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449AAD31-12D5-4175-84D9-5C3E8C330CA8}">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vi-VN" sz="1800" b="1" i="0" dirty="0">
              <a:latin typeface="+mj-lt"/>
            </a:rPr>
            <a:t>8.</a:t>
          </a:r>
          <a:r>
            <a:rPr lang="vi-VN" sz="1800" b="1" i="1" dirty="0">
              <a:latin typeface="+mj-lt"/>
            </a:rPr>
            <a:t> Giám sát bệnh truyền nhiễm</a:t>
          </a:r>
          <a:r>
            <a:rPr lang="vi-VN" sz="1800" b="1" i="0" dirty="0">
              <a:latin typeface="+mj-lt"/>
            </a:rPr>
            <a:t> là việc thu thập thông tin liên tục, có hệ thống về tình hình, chiều hướng của bệnh truyền nhiễm, phân tích, giải thích nhằm cung cấp thông tin cho việc lập kế hoạch, triển khai và đánh giá hiệu quả các biện pháp phòng, chống bệnh truyền nhiễm.</a:t>
          </a:r>
          <a:endParaRPr lang="en-GB" sz="1800" b="1" dirty="0">
            <a:latin typeface="+mj-lt"/>
          </a:endParaRPr>
        </a:p>
      </dgm:t>
    </dgm:pt>
    <dgm:pt modelId="{79D2D235-091F-4D01-B341-057DD3C65B5A}" type="parTrans" cxnId="{232206FF-7DFA-441D-B655-16BD5C4532D8}">
      <dgm:prSet/>
      <dgm:spPr/>
      <dgm:t>
        <a:bodyPr/>
        <a:lstStyle/>
        <a:p>
          <a:endParaRPr lang="en-GB"/>
        </a:p>
      </dgm:t>
    </dgm:pt>
    <dgm:pt modelId="{AC068359-D01A-4220-83CF-2950E74E21F4}" type="sibTrans" cxnId="{232206FF-7DFA-441D-B655-16BD5C4532D8}">
      <dgm:prSet/>
      <dgm:spPr/>
      <dgm:t>
        <a:bodyPr/>
        <a:lstStyle/>
        <a:p>
          <a:endParaRPr lang="en-GB"/>
        </a:p>
      </dgm:t>
    </dgm:pt>
    <dgm:pt modelId="{5DD30EB7-3A58-4F64-A2FB-DEB5F25F6BDA}">
      <dgm:prSet custT="1">
        <dgm:style>
          <a:lnRef idx="3">
            <a:schemeClr val="lt1"/>
          </a:lnRef>
          <a:fillRef idx="1">
            <a:schemeClr val="accent4"/>
          </a:fillRef>
          <a:effectRef idx="1">
            <a:schemeClr val="accent4"/>
          </a:effectRef>
          <a:fontRef idx="minor">
            <a:schemeClr val="lt1"/>
          </a:fontRef>
        </dgm:style>
      </dgm:prSet>
      <dgm:spPr/>
      <dgm:t>
        <a:bodyPr/>
        <a:lstStyle/>
        <a:p>
          <a:r>
            <a:rPr lang="vi-VN" sz="1600" b="1" i="0" dirty="0">
              <a:solidFill>
                <a:schemeClr val="tx1"/>
              </a:solidFill>
              <a:latin typeface="+mj-lt"/>
            </a:rPr>
            <a:t>9. </a:t>
          </a:r>
          <a:r>
            <a:rPr lang="vi-VN" sz="1600" b="1" i="1" dirty="0">
              <a:solidFill>
                <a:schemeClr val="tx1"/>
              </a:solidFill>
              <a:latin typeface="+mj-lt"/>
            </a:rPr>
            <a:t>An toàn sinh học trong xét nghiệm</a:t>
          </a:r>
          <a:r>
            <a:rPr lang="vi-VN" sz="1600" b="1" i="0" dirty="0">
              <a:solidFill>
                <a:schemeClr val="tx1"/>
              </a:solidFill>
              <a:latin typeface="+mj-lt"/>
            </a:rPr>
            <a:t> là việc sử dụng các biện pháp để giảm thiểu hoặc loại trừ nguy cơ lây truyền tác nhân gây bệnh truyền nhiễm trong cơ sở xét nghiệm, từ cơ sở xét nghiệm ra môi trường và cộng đồng.</a:t>
          </a:r>
          <a:endParaRPr lang="en-GB" sz="1600" b="1" i="0" dirty="0">
            <a:solidFill>
              <a:schemeClr val="tx1"/>
            </a:solidFill>
            <a:latin typeface="+mj-lt"/>
          </a:endParaRPr>
        </a:p>
        <a:p>
          <a:r>
            <a:rPr lang="vi-VN" sz="1600" b="1" i="0" dirty="0">
              <a:solidFill>
                <a:schemeClr val="tx1"/>
              </a:solidFill>
              <a:latin typeface="+mj-lt"/>
            </a:rPr>
            <a:t>10</a:t>
          </a:r>
          <a:r>
            <a:rPr lang="vi-VN" sz="1600" b="1" i="1" dirty="0">
              <a:solidFill>
                <a:schemeClr val="tx1"/>
              </a:solidFill>
              <a:latin typeface="+mj-lt"/>
            </a:rPr>
            <a:t>. Vắc xin </a:t>
          </a:r>
          <a:r>
            <a:rPr lang="vi-VN" sz="1600" b="1" i="0" dirty="0">
              <a:solidFill>
                <a:schemeClr val="tx1"/>
              </a:solidFill>
              <a:latin typeface="+mj-lt"/>
            </a:rPr>
            <a:t>làchế phẩm chứa kháng nguyên tạo cho cơ thể khả năng đáp ứng miễn dịch, được dùng với mục đích phòng bệnh.</a:t>
          </a:r>
          <a:endParaRPr lang="en-GB" sz="1600" b="1" i="0" dirty="0">
            <a:solidFill>
              <a:schemeClr val="tx1"/>
            </a:solidFill>
            <a:latin typeface="+mj-lt"/>
          </a:endParaRPr>
        </a:p>
      </dgm:t>
    </dgm:pt>
    <dgm:pt modelId="{F49293BF-7096-4E22-81F7-EBF460FBF713}" type="parTrans" cxnId="{4AE97DE7-DB17-4D31-BEC3-6C156BFE7C48}">
      <dgm:prSet/>
      <dgm:spPr/>
      <dgm:t>
        <a:bodyPr/>
        <a:lstStyle/>
        <a:p>
          <a:endParaRPr lang="en-GB"/>
        </a:p>
      </dgm:t>
    </dgm:pt>
    <dgm:pt modelId="{71D9FD6B-AA60-433A-8D85-A02DE8460896}" type="sibTrans" cxnId="{4AE97DE7-DB17-4D31-BEC3-6C156BFE7C48}">
      <dgm:prSet/>
      <dgm:spPr/>
      <dgm:t>
        <a:bodyPr/>
        <a:lstStyle/>
        <a:p>
          <a:endParaRPr lang="en-GB"/>
        </a:p>
      </dgm:t>
    </dgm:pt>
    <dgm:pt modelId="{68F4B25E-13A9-475B-85FC-0F923CF87E12}">
      <dgm:prSet custT="1">
        <dgm:style>
          <a:lnRef idx="3">
            <a:schemeClr val="lt1"/>
          </a:lnRef>
          <a:fillRef idx="1">
            <a:schemeClr val="accent4"/>
          </a:fillRef>
          <a:effectRef idx="1">
            <a:schemeClr val="accent4"/>
          </a:effectRef>
          <a:fontRef idx="minor">
            <a:schemeClr val="lt1"/>
          </a:fontRef>
        </dgm:style>
      </dgm:prSet>
      <dgm:spPr/>
      <dgm:t>
        <a:bodyPr/>
        <a:lstStyle/>
        <a:p>
          <a:r>
            <a:rPr lang="en-GB" sz="1800" b="1" i="0" dirty="0">
              <a:solidFill>
                <a:schemeClr val="tx1"/>
              </a:solidFill>
              <a:latin typeface="Times New Roman" panose="02020603050405020304" pitchFamily="18" charset="0"/>
              <a:cs typeface="Times New Roman" panose="02020603050405020304" pitchFamily="18" charset="0"/>
            </a:rPr>
            <a:t>12.</a:t>
          </a:r>
          <a:r>
            <a:rPr lang="en-GB" sz="1800" b="1" i="1" dirty="0">
              <a:solidFill>
                <a:schemeClr val="tx1"/>
              </a:solidFill>
              <a:latin typeface="Times New Roman" panose="02020603050405020304" pitchFamily="18" charset="0"/>
              <a:cs typeface="Times New Roman" panose="02020603050405020304" pitchFamily="18" charset="0"/>
            </a:rPr>
            <a:t> </a:t>
          </a:r>
          <a:r>
            <a:rPr lang="en-GB" sz="1800" b="1" i="1" dirty="0" err="1">
              <a:solidFill>
                <a:schemeClr val="tx1"/>
              </a:solidFill>
              <a:latin typeface="Times New Roman" panose="02020603050405020304" pitchFamily="18" charset="0"/>
              <a:cs typeface="Times New Roman" panose="02020603050405020304" pitchFamily="18" charset="0"/>
            </a:rPr>
            <a:t>Tình</a:t>
          </a:r>
          <a:r>
            <a:rPr lang="en-GB" sz="1800" b="1" i="1" dirty="0">
              <a:solidFill>
                <a:schemeClr val="tx1"/>
              </a:solidFill>
              <a:latin typeface="Times New Roman" panose="02020603050405020304" pitchFamily="18" charset="0"/>
              <a:cs typeface="Times New Roman" panose="02020603050405020304" pitchFamily="18" charset="0"/>
            </a:rPr>
            <a:t> </a:t>
          </a:r>
          <a:r>
            <a:rPr lang="en-GB" sz="1800" b="1" i="1" dirty="0" err="1">
              <a:solidFill>
                <a:schemeClr val="tx1"/>
              </a:solidFill>
              <a:latin typeface="Times New Roman" panose="02020603050405020304" pitchFamily="18" charset="0"/>
              <a:cs typeface="Times New Roman" panose="02020603050405020304" pitchFamily="18" charset="0"/>
            </a:rPr>
            <a:t>trạng</a:t>
          </a:r>
          <a:r>
            <a:rPr lang="en-GB" sz="1800" b="1" i="1" dirty="0">
              <a:solidFill>
                <a:schemeClr val="tx1"/>
              </a:solidFill>
              <a:latin typeface="Times New Roman" panose="02020603050405020304" pitchFamily="18" charset="0"/>
              <a:cs typeface="Times New Roman" panose="02020603050405020304" pitchFamily="18" charset="0"/>
            </a:rPr>
            <a:t> </a:t>
          </a:r>
          <a:r>
            <a:rPr lang="en-GB" sz="1800" b="1" i="1" dirty="0" err="1">
              <a:solidFill>
                <a:schemeClr val="tx1"/>
              </a:solidFill>
              <a:latin typeface="Times New Roman" panose="02020603050405020304" pitchFamily="18" charset="0"/>
              <a:cs typeface="Times New Roman" panose="02020603050405020304" pitchFamily="18" charset="0"/>
            </a:rPr>
            <a:t>miễn</a:t>
          </a:r>
          <a:r>
            <a:rPr lang="en-GB" sz="1800" b="1" i="1" dirty="0">
              <a:solidFill>
                <a:schemeClr val="tx1"/>
              </a:solidFill>
              <a:latin typeface="Times New Roman" panose="02020603050405020304" pitchFamily="18" charset="0"/>
              <a:cs typeface="Times New Roman" panose="02020603050405020304" pitchFamily="18" charset="0"/>
            </a:rPr>
            <a:t> </a:t>
          </a:r>
          <a:r>
            <a:rPr lang="en-GB" sz="1800" b="1" i="1" dirty="0" err="1">
              <a:solidFill>
                <a:schemeClr val="tx1"/>
              </a:solidFill>
              <a:latin typeface="Times New Roman" panose="02020603050405020304" pitchFamily="18" charset="0"/>
              <a:cs typeface="Times New Roman" panose="02020603050405020304" pitchFamily="18" charset="0"/>
            </a:rPr>
            <a:t>dịch</a:t>
          </a:r>
          <a:r>
            <a:rPr lang="en-GB" sz="1800" b="1" i="1"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là</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mức</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độ</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đề</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kháng</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của</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cá</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nhân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hoặc</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cộng</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đồng</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với</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một</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tác</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nhân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gây</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bệnh</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truyền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nhiễm</a:t>
          </a:r>
          <a:r>
            <a:rPr lang="en-GB" sz="1800" b="1" i="0" dirty="0">
              <a:solidFill>
                <a:schemeClr val="tx1"/>
              </a:solidFill>
              <a:latin typeface="Times New Roman" panose="02020603050405020304" pitchFamily="18" charset="0"/>
              <a:cs typeface="Times New Roman" panose="02020603050405020304" pitchFamily="18" charset="0"/>
            </a:rPr>
            <a:t>.</a:t>
          </a:r>
        </a:p>
      </dgm:t>
    </dgm:pt>
    <dgm:pt modelId="{26DCBF62-4310-4FB2-BAAA-F220675D872D}" type="parTrans" cxnId="{837CFBC4-5A1C-46C3-90B0-B2AB58EC0A62}">
      <dgm:prSet/>
      <dgm:spPr/>
      <dgm:t>
        <a:bodyPr/>
        <a:lstStyle/>
        <a:p>
          <a:endParaRPr lang="en-GB"/>
        </a:p>
      </dgm:t>
    </dgm:pt>
    <dgm:pt modelId="{25812C64-94EA-41CF-A2E6-EFE339F945D3}" type="sibTrans" cxnId="{837CFBC4-5A1C-46C3-90B0-B2AB58EC0A62}">
      <dgm:prSet/>
      <dgm:spPr/>
      <dgm:t>
        <a:bodyPr/>
        <a:lstStyle/>
        <a:p>
          <a:endParaRPr lang="en-GB"/>
        </a:p>
      </dgm:t>
    </dgm:pt>
    <dgm:pt modelId="{7FE82AFA-32BE-43E7-9E0D-1418C240EF0B}">
      <dgm:prSet custT="1">
        <dgm:style>
          <a:lnRef idx="3">
            <a:schemeClr val="lt1"/>
          </a:lnRef>
          <a:fillRef idx="1">
            <a:schemeClr val="accent5"/>
          </a:fillRef>
          <a:effectRef idx="1">
            <a:schemeClr val="accent5"/>
          </a:effectRef>
          <a:fontRef idx="minor">
            <a:schemeClr val="lt1"/>
          </a:fontRef>
        </dgm:style>
      </dgm:prSet>
      <dgm:spPr/>
      <dgm:t>
        <a:bodyPr/>
        <a:lstStyle/>
        <a:p>
          <a:r>
            <a:rPr lang="vi-VN" sz="1800" b="1" i="0" dirty="0">
              <a:latin typeface="+mj-lt"/>
            </a:rPr>
            <a:t>13.</a:t>
          </a:r>
          <a:r>
            <a:rPr lang="vi-VN" sz="1800" b="1" i="1" dirty="0">
              <a:latin typeface="+mj-lt"/>
            </a:rPr>
            <a:t> Dịch</a:t>
          </a:r>
          <a:r>
            <a:rPr lang="vi-VN" sz="1800" b="1" i="0" dirty="0">
              <a:latin typeface="+mj-lt"/>
            </a:rPr>
            <a:t> là sự xuất hiện bệnh truyền nhiễm với số người mắc bệnh vượt quá số người mắc bệnh dự tính bình thường trong một khoảng thời gian xác định ở một khu vực nhất định.</a:t>
          </a:r>
        </a:p>
      </dgm:t>
    </dgm:pt>
    <dgm:pt modelId="{199AC682-FAB9-4470-A1EB-F100A4327B08}" type="parTrans" cxnId="{4E1651B6-88CB-49AB-A948-BDAD6383D2B2}">
      <dgm:prSet/>
      <dgm:spPr/>
      <dgm:t>
        <a:bodyPr/>
        <a:lstStyle/>
        <a:p>
          <a:endParaRPr lang="en-GB"/>
        </a:p>
      </dgm:t>
    </dgm:pt>
    <dgm:pt modelId="{D96B8695-C5CA-4C11-9E89-5CDF0A2F9412}" type="sibTrans" cxnId="{4E1651B6-88CB-49AB-A948-BDAD6383D2B2}">
      <dgm:prSet/>
      <dgm:spPr/>
      <dgm:t>
        <a:bodyPr/>
        <a:lstStyle/>
        <a:p>
          <a:endParaRPr lang="en-GB"/>
        </a:p>
      </dgm:t>
    </dgm:pt>
    <dgm:pt modelId="{0788167D-67B8-486A-B3FB-3C3AAA037FE2}">
      <dgm:prSet custT="1">
        <dgm:style>
          <a:lnRef idx="3">
            <a:schemeClr val="lt1"/>
          </a:lnRef>
          <a:fillRef idx="1">
            <a:schemeClr val="accent4"/>
          </a:fillRef>
          <a:effectRef idx="1">
            <a:schemeClr val="accent4"/>
          </a:effectRef>
          <a:fontRef idx="minor">
            <a:schemeClr val="lt1"/>
          </a:fontRef>
        </dgm:style>
      </dgm:prSet>
      <dgm:spPr/>
      <dgm:t>
        <a:bodyPr/>
        <a:lstStyle/>
        <a:p>
          <a:r>
            <a:rPr lang="vi-VN" sz="1800" b="1" i="0" dirty="0">
              <a:solidFill>
                <a:schemeClr val="tx1"/>
              </a:solidFill>
              <a:latin typeface="+mj-lt"/>
            </a:rPr>
            <a:t>14.</a:t>
          </a:r>
          <a:r>
            <a:rPr lang="vi-VN" sz="1800" b="1" i="1" dirty="0">
              <a:solidFill>
                <a:schemeClr val="tx1"/>
              </a:solidFill>
              <a:latin typeface="+mj-lt"/>
            </a:rPr>
            <a:t> Vùng có dịch</a:t>
          </a:r>
          <a:r>
            <a:rPr lang="vi-VN" sz="1800" b="1" i="0" dirty="0">
              <a:solidFill>
                <a:schemeClr val="tx1"/>
              </a:solidFill>
              <a:latin typeface="+mj-lt"/>
            </a:rPr>
            <a:t> là khu vực được cơ quan có thẩm quyền xác định có dịch.</a:t>
          </a:r>
          <a:endParaRPr lang="en-GB" sz="1800" b="1" i="0" dirty="0">
            <a:solidFill>
              <a:schemeClr val="tx1"/>
            </a:solidFill>
            <a:latin typeface="+mj-lt"/>
          </a:endParaRPr>
        </a:p>
        <a:p>
          <a:r>
            <a:rPr lang="vi-VN" sz="1800" b="1" i="0" dirty="0">
              <a:solidFill>
                <a:schemeClr val="tx1"/>
              </a:solidFill>
              <a:latin typeface="+mj-lt"/>
            </a:rPr>
            <a:t>15.</a:t>
          </a:r>
          <a:r>
            <a:rPr lang="vi-VN" sz="1800" b="1" i="1" dirty="0">
              <a:solidFill>
                <a:schemeClr val="tx1"/>
              </a:solidFill>
              <a:latin typeface="+mj-lt"/>
            </a:rPr>
            <a:t> Vùng có nguy cơ dịch </a:t>
          </a:r>
          <a:r>
            <a:rPr lang="vi-VN" sz="1800" b="1" i="0" dirty="0">
              <a:solidFill>
                <a:schemeClr val="tx1"/>
              </a:solidFill>
              <a:latin typeface="+mj-lt"/>
            </a:rPr>
            <a:t>là khu vực lân cận với vùng có dịch hoặc xuất hiện các yếu tố gây dịch.</a:t>
          </a:r>
        </a:p>
      </dgm:t>
    </dgm:pt>
    <dgm:pt modelId="{10FFE98B-EC2A-47ED-8C91-D399D6855FBE}" type="parTrans" cxnId="{35DA9BA4-A0AC-4156-AE44-F5942C58A376}">
      <dgm:prSet/>
      <dgm:spPr/>
      <dgm:t>
        <a:bodyPr/>
        <a:lstStyle/>
        <a:p>
          <a:endParaRPr lang="en-GB"/>
        </a:p>
      </dgm:t>
    </dgm:pt>
    <dgm:pt modelId="{D87A1252-8840-4DFD-8F87-5FF85A31EBE2}" type="sibTrans" cxnId="{35DA9BA4-A0AC-4156-AE44-F5942C58A376}">
      <dgm:prSet/>
      <dgm:spPr/>
      <dgm:t>
        <a:bodyPr/>
        <a:lstStyle/>
        <a:p>
          <a:endParaRPr lang="en-GB"/>
        </a:p>
      </dgm:t>
    </dgm:pt>
    <dgm:pt modelId="{5579070F-1A2F-4C81-A65B-D2FB5EAD7ACF}">
      <dgm:prSet custT="1">
        <dgm:style>
          <a:lnRef idx="1">
            <a:schemeClr val="accent5"/>
          </a:lnRef>
          <a:fillRef idx="3">
            <a:schemeClr val="accent5"/>
          </a:fillRef>
          <a:effectRef idx="2">
            <a:schemeClr val="accent5"/>
          </a:effectRef>
          <a:fontRef idx="minor">
            <a:schemeClr val="lt1"/>
          </a:fontRef>
        </dgm:style>
      </dgm:prSet>
      <dgm:spPr>
        <a:ln/>
      </dgm:spPr>
      <dgm:t>
        <a:bodyPr/>
        <a:lstStyle/>
        <a:p>
          <a:r>
            <a:rPr lang="vi-VN" sz="1600" b="1" i="0" dirty="0">
              <a:latin typeface="+mj-lt"/>
            </a:rPr>
            <a:t>16.</a:t>
          </a:r>
          <a:r>
            <a:rPr lang="vi-VN" sz="1600" b="1" i="1" dirty="0">
              <a:latin typeface="+mj-lt"/>
            </a:rPr>
            <a:t> Cách ly y tế </a:t>
          </a:r>
          <a:r>
            <a:rPr lang="vi-VN" sz="1600" b="1" i="0" dirty="0">
              <a:latin typeface="+mj-lt"/>
            </a:rPr>
            <a:t>là việc tách riêng người mắc bệnh truyền nhiễm, người bị nghi ngờ mắc bệnh truyền nhiễm, người mang mầm bệnh truyền nhiễm hoặc vật có khả năng mang tác nhân gây bệnh truyền nhiễm nhằm hạn chế sự lây truyền bệnh.</a:t>
          </a:r>
          <a:endParaRPr lang="en-GB" sz="1600" b="1" i="0" dirty="0">
            <a:latin typeface="+mj-lt"/>
          </a:endParaRPr>
        </a:p>
        <a:p>
          <a:r>
            <a:rPr lang="en-GB" sz="1600" b="1" i="0" dirty="0">
              <a:latin typeface="Times New Roman" panose="02020603050405020304" pitchFamily="18" charset="0"/>
              <a:cs typeface="Times New Roman" panose="02020603050405020304" pitchFamily="18" charset="0"/>
            </a:rPr>
            <a:t>17. </a:t>
          </a:r>
          <a:r>
            <a:rPr lang="en-GB" sz="1600" b="1" i="1" dirty="0" err="1">
              <a:latin typeface="Times New Roman" panose="02020603050405020304" pitchFamily="18" charset="0"/>
              <a:cs typeface="Times New Roman" panose="02020603050405020304" pitchFamily="18" charset="0"/>
            </a:rPr>
            <a:t>Xử</a:t>
          </a:r>
          <a:r>
            <a:rPr lang="en-GB" sz="1600" b="1" i="1" dirty="0">
              <a:latin typeface="Times New Roman" panose="02020603050405020304" pitchFamily="18" charset="0"/>
              <a:cs typeface="Times New Roman" panose="02020603050405020304" pitchFamily="18" charset="0"/>
            </a:rPr>
            <a:t> </a:t>
          </a:r>
          <a:r>
            <a:rPr lang="en-GB" sz="1600" b="1" i="1" dirty="0" err="1">
              <a:latin typeface="Times New Roman" panose="02020603050405020304" pitchFamily="18" charset="0"/>
              <a:cs typeface="Times New Roman" panose="02020603050405020304" pitchFamily="18" charset="0"/>
            </a:rPr>
            <a:t>lý</a:t>
          </a:r>
          <a:r>
            <a:rPr lang="en-GB" sz="1600" b="1" i="1" dirty="0">
              <a:latin typeface="Times New Roman" panose="02020603050405020304" pitchFamily="18" charset="0"/>
              <a:cs typeface="Times New Roman" panose="02020603050405020304" pitchFamily="18" charset="0"/>
            </a:rPr>
            <a:t> y </a:t>
          </a:r>
          <a:r>
            <a:rPr lang="en-GB" sz="1600" b="1" i="1" dirty="0" err="1">
              <a:latin typeface="Times New Roman" panose="02020603050405020304" pitchFamily="18" charset="0"/>
              <a:cs typeface="Times New Roman" panose="02020603050405020304" pitchFamily="18" charset="0"/>
            </a:rPr>
            <a:t>tế</a:t>
          </a:r>
          <a:r>
            <a:rPr lang="en-GB" sz="1600" b="1" i="1"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là</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việc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thực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hiện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các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biện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pháp</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sử</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dụng</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vắc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xin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sinh</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phẩm</a:t>
          </a:r>
          <a:r>
            <a:rPr lang="en-GB" sz="1600" b="1" i="0" dirty="0">
              <a:latin typeface="Times New Roman" panose="02020603050405020304" pitchFamily="18" charset="0"/>
              <a:cs typeface="Times New Roman" panose="02020603050405020304" pitchFamily="18" charset="0"/>
            </a:rPr>
            <a:t> y </a:t>
          </a:r>
          <a:r>
            <a:rPr lang="en-GB" sz="1600" b="1" i="0" dirty="0" err="1">
              <a:latin typeface="Times New Roman" panose="02020603050405020304" pitchFamily="18" charset="0"/>
              <a:cs typeface="Times New Roman" panose="02020603050405020304" pitchFamily="18" charset="0"/>
            </a:rPr>
            <a:t>tế</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cách</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ly</a:t>
          </a:r>
          <a:r>
            <a:rPr lang="en-GB" sz="1600" b="1" i="0" dirty="0">
              <a:latin typeface="Times New Roman" panose="02020603050405020304" pitchFamily="18" charset="0"/>
              <a:cs typeface="Times New Roman" panose="02020603050405020304" pitchFamily="18" charset="0"/>
            </a:rPr>
            <a:t> y </a:t>
          </a:r>
          <a:r>
            <a:rPr lang="en-GB" sz="1600" b="1" i="0" dirty="0" err="1">
              <a:latin typeface="Times New Roman" panose="02020603050405020304" pitchFamily="18" charset="0"/>
              <a:cs typeface="Times New Roman" panose="02020603050405020304" pitchFamily="18" charset="0"/>
            </a:rPr>
            <a:t>tế</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tẩy</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uế</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diệt</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tác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nhân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gây</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bệnh</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truyền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nhiễm</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trung</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gian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truyền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bệnh</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và</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các</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biện</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pháp</a:t>
          </a:r>
          <a:r>
            <a:rPr lang="en-GB" sz="1600" b="1" i="0" dirty="0">
              <a:latin typeface="Times New Roman" panose="02020603050405020304" pitchFamily="18" charset="0"/>
              <a:cs typeface="Times New Roman" panose="02020603050405020304" pitchFamily="18" charset="0"/>
            </a:rPr>
            <a:t> y </a:t>
          </a:r>
          <a:r>
            <a:rPr lang="en-GB" sz="1600" b="1" i="0" dirty="0" err="1">
              <a:latin typeface="Times New Roman" panose="02020603050405020304" pitchFamily="18" charset="0"/>
              <a:cs typeface="Times New Roman" panose="02020603050405020304" pitchFamily="18" charset="0"/>
            </a:rPr>
            <a:t>tế</a:t>
          </a:r>
          <a:r>
            <a:rPr lang="en-GB" sz="1600" b="1" i="0" dirty="0">
              <a:latin typeface="Times New Roman" panose="02020603050405020304" pitchFamily="18" charset="0"/>
              <a:cs typeface="Times New Roman" panose="02020603050405020304" pitchFamily="18" charset="0"/>
            </a:rPr>
            <a:t> </a:t>
          </a:r>
          <a:r>
            <a:rPr lang="en-GB" sz="1600" b="1" i="0" dirty="0" err="1">
              <a:latin typeface="Times New Roman" panose="02020603050405020304" pitchFamily="18" charset="0"/>
              <a:cs typeface="Times New Roman" panose="02020603050405020304" pitchFamily="18" charset="0"/>
            </a:rPr>
            <a:t>khác</a:t>
          </a:r>
          <a:r>
            <a:rPr lang="en-GB" sz="1600" b="1" i="0" dirty="0">
              <a:latin typeface="Times New Roman" panose="02020603050405020304" pitchFamily="18" charset="0"/>
              <a:cs typeface="Times New Roman" panose="02020603050405020304" pitchFamily="18" charset="0"/>
            </a:rPr>
            <a:t>.</a:t>
          </a:r>
          <a:endParaRPr lang="vi-VN" sz="1600" b="1" i="0" dirty="0">
            <a:latin typeface="Times New Roman" panose="02020603050405020304" pitchFamily="18" charset="0"/>
            <a:cs typeface="Times New Roman" panose="02020603050405020304" pitchFamily="18" charset="0"/>
          </a:endParaRPr>
        </a:p>
      </dgm:t>
    </dgm:pt>
    <dgm:pt modelId="{7E812085-673C-4895-94E7-25AF7FE2621F}" type="parTrans" cxnId="{958E39DA-BDFF-4253-8D73-C3228108EE60}">
      <dgm:prSet/>
      <dgm:spPr/>
      <dgm:t>
        <a:bodyPr/>
        <a:lstStyle/>
        <a:p>
          <a:endParaRPr lang="en-GB"/>
        </a:p>
      </dgm:t>
    </dgm:pt>
    <dgm:pt modelId="{1ECFA6B6-5DCD-4F16-B0C1-E302146AFC2E}" type="sibTrans" cxnId="{958E39DA-BDFF-4253-8D73-C3228108EE60}">
      <dgm:prSet/>
      <dgm:spPr/>
      <dgm:t>
        <a:bodyPr/>
        <a:lstStyle/>
        <a:p>
          <a:endParaRPr lang="en-GB"/>
        </a:p>
      </dgm:t>
    </dgm:pt>
    <dgm:pt modelId="{0EE3D17A-E22B-4C48-9A4E-0ACEF759757F}">
      <dgm:prSet custT="1">
        <dgm:style>
          <a:lnRef idx="1">
            <a:schemeClr val="accent5"/>
          </a:lnRef>
          <a:fillRef idx="3">
            <a:schemeClr val="accent5"/>
          </a:fillRef>
          <a:effectRef idx="2">
            <a:schemeClr val="accent5"/>
          </a:effectRef>
          <a:fontRef idx="minor">
            <a:schemeClr val="lt1"/>
          </a:fontRef>
        </dgm:style>
      </dgm:prSet>
      <dgm:spPr/>
      <dgm:t>
        <a:bodyPr/>
        <a:lstStyle/>
        <a:p>
          <a:r>
            <a:rPr lang="en-GB" sz="1600" b="1" i="0" dirty="0">
              <a:latin typeface="+mj-lt"/>
            </a:rPr>
            <a:t> </a:t>
          </a:r>
          <a:r>
            <a:rPr lang="vi-VN" sz="1800" b="1" i="0" dirty="0">
              <a:latin typeface="+mj-lt"/>
            </a:rPr>
            <a:t>11.</a:t>
          </a:r>
          <a:r>
            <a:rPr lang="vi-VN" sz="1800" b="1" i="1" dirty="0">
              <a:latin typeface="+mj-lt"/>
            </a:rPr>
            <a:t> Sinh phẩm y tế </a:t>
          </a:r>
          <a:r>
            <a:rPr lang="vi-VN" sz="1800" b="1" i="0" dirty="0">
              <a:latin typeface="+mj-lt"/>
            </a:rPr>
            <a:t>là</a:t>
          </a:r>
          <a:r>
            <a:rPr lang="en-GB" sz="1800" b="1" i="0" dirty="0">
              <a:latin typeface="+mj-lt"/>
            </a:rPr>
            <a:t> </a:t>
          </a:r>
          <a:r>
            <a:rPr lang="vi-VN" sz="1800" b="1" i="0" dirty="0">
              <a:latin typeface="+mj-lt"/>
            </a:rPr>
            <a:t>sản phẩm có nguồn gốc sinh học được dùng để phòng bệnh, chữa bệnh và chẩn đoán bệnh cho người.</a:t>
          </a:r>
        </a:p>
      </dgm:t>
    </dgm:pt>
    <dgm:pt modelId="{BBA547A6-A876-4D6F-895F-8CB64A92E664}" type="parTrans" cxnId="{98561D2A-B206-4FB8-9AC8-8B5260F7B8D0}">
      <dgm:prSet/>
      <dgm:spPr/>
      <dgm:t>
        <a:bodyPr/>
        <a:lstStyle/>
        <a:p>
          <a:endParaRPr lang="en-GB"/>
        </a:p>
      </dgm:t>
    </dgm:pt>
    <dgm:pt modelId="{13F5112C-96EB-4A9E-ABEC-F1C675D71753}" type="sibTrans" cxnId="{98561D2A-B206-4FB8-9AC8-8B5260F7B8D0}">
      <dgm:prSet/>
      <dgm:spPr/>
      <dgm:t>
        <a:bodyPr/>
        <a:lstStyle/>
        <a:p>
          <a:endParaRPr lang="en-GB"/>
        </a:p>
      </dgm:t>
    </dgm:pt>
    <dgm:pt modelId="{D205AFCD-7EF7-48F6-A665-A2E0BC8941E2}" type="pres">
      <dgm:prSet presAssocID="{95EA645D-C3F3-47AA-A44A-3DA74F1FA77D}" presName="Name0" presStyleCnt="0">
        <dgm:presLayoutVars>
          <dgm:chMax val="7"/>
          <dgm:chPref val="7"/>
          <dgm:dir/>
        </dgm:presLayoutVars>
      </dgm:prSet>
      <dgm:spPr/>
    </dgm:pt>
    <dgm:pt modelId="{8A030380-67CE-412E-88C0-C957ECBE0226}" type="pres">
      <dgm:prSet presAssocID="{95EA645D-C3F3-47AA-A44A-3DA74F1FA77D}" presName="Name1" presStyleCnt="0"/>
      <dgm:spPr/>
    </dgm:pt>
    <dgm:pt modelId="{FB5175B2-A082-4C3F-AD60-FF59605FABEA}" type="pres">
      <dgm:prSet presAssocID="{95EA645D-C3F3-47AA-A44A-3DA74F1FA77D}" presName="cycle" presStyleCnt="0"/>
      <dgm:spPr/>
    </dgm:pt>
    <dgm:pt modelId="{694D9453-41C2-4DE2-A9DD-29534EEBACA0}" type="pres">
      <dgm:prSet presAssocID="{95EA645D-C3F3-47AA-A44A-3DA74F1FA77D}" presName="srcNode" presStyleLbl="node1" presStyleIdx="0" presStyleCnt="7"/>
      <dgm:spPr/>
    </dgm:pt>
    <dgm:pt modelId="{75CC8BBF-35CB-482D-BE6E-B3AFEEEC6488}" type="pres">
      <dgm:prSet presAssocID="{95EA645D-C3F3-47AA-A44A-3DA74F1FA77D}" presName="conn" presStyleLbl="parChTrans1D2" presStyleIdx="0" presStyleCnt="1"/>
      <dgm:spPr/>
    </dgm:pt>
    <dgm:pt modelId="{70DB6971-B39B-49B6-B889-C3C88D94FFBD}" type="pres">
      <dgm:prSet presAssocID="{95EA645D-C3F3-47AA-A44A-3DA74F1FA77D}" presName="extraNode" presStyleLbl="node1" presStyleIdx="0" presStyleCnt="7"/>
      <dgm:spPr/>
    </dgm:pt>
    <dgm:pt modelId="{F0EB2BFF-2A66-47FB-904C-7857D90BCF41}" type="pres">
      <dgm:prSet presAssocID="{95EA645D-C3F3-47AA-A44A-3DA74F1FA77D}" presName="dstNode" presStyleLbl="node1" presStyleIdx="0" presStyleCnt="7"/>
      <dgm:spPr/>
    </dgm:pt>
    <dgm:pt modelId="{10949194-3258-45B3-87A6-C16A10933D08}" type="pres">
      <dgm:prSet presAssocID="{449AAD31-12D5-4175-84D9-5C3E8C330CA8}" presName="text_1" presStyleLbl="node1" presStyleIdx="0" presStyleCnt="7" custScaleY="110454">
        <dgm:presLayoutVars>
          <dgm:bulletEnabled val="1"/>
        </dgm:presLayoutVars>
      </dgm:prSet>
      <dgm:spPr/>
    </dgm:pt>
    <dgm:pt modelId="{DF6E5E1A-761A-4D79-A1AC-C86ED592BE3F}" type="pres">
      <dgm:prSet presAssocID="{449AAD31-12D5-4175-84D9-5C3E8C330CA8}" presName="accent_1" presStyleCnt="0"/>
      <dgm:spPr/>
    </dgm:pt>
    <dgm:pt modelId="{93E15F16-A9C9-4DC2-BEBF-5E60CBE1EC60}" type="pres">
      <dgm:prSet presAssocID="{449AAD31-12D5-4175-84D9-5C3E8C330CA8}" presName="accentRepeatNode" presStyleLbl="solidFgAcc1" presStyleIdx="0" presStyleCnt="7"/>
      <dgm:spPr/>
    </dgm:pt>
    <dgm:pt modelId="{26EB115B-F7BE-4A83-8ECE-247B26483F3D}" type="pres">
      <dgm:prSet presAssocID="{5DD30EB7-3A58-4F64-A2FB-DEB5F25F6BDA}" presName="text_2" presStyleLbl="node1" presStyleIdx="1" presStyleCnt="7" custScaleY="145666">
        <dgm:presLayoutVars>
          <dgm:bulletEnabled val="1"/>
        </dgm:presLayoutVars>
      </dgm:prSet>
      <dgm:spPr/>
    </dgm:pt>
    <dgm:pt modelId="{C634C582-AD89-42D8-B9E5-4968A58BBAE4}" type="pres">
      <dgm:prSet presAssocID="{5DD30EB7-3A58-4F64-A2FB-DEB5F25F6BDA}" presName="accent_2" presStyleCnt="0"/>
      <dgm:spPr/>
    </dgm:pt>
    <dgm:pt modelId="{81A12837-3A94-4BD1-9719-EBA615FE77D8}" type="pres">
      <dgm:prSet presAssocID="{5DD30EB7-3A58-4F64-A2FB-DEB5F25F6BDA}" presName="accentRepeatNode" presStyleLbl="solidFgAcc1" presStyleIdx="1" presStyleCnt="7"/>
      <dgm:spPr/>
    </dgm:pt>
    <dgm:pt modelId="{74E0F4DC-9533-4903-A3AC-8093F0B867D8}" type="pres">
      <dgm:prSet presAssocID="{0EE3D17A-E22B-4C48-9A4E-0ACEF759757F}" presName="text_3" presStyleLbl="node1" presStyleIdx="2" presStyleCnt="7">
        <dgm:presLayoutVars>
          <dgm:bulletEnabled val="1"/>
        </dgm:presLayoutVars>
      </dgm:prSet>
      <dgm:spPr/>
    </dgm:pt>
    <dgm:pt modelId="{AA8ED35D-C0E0-4449-8518-7198C1B043B6}" type="pres">
      <dgm:prSet presAssocID="{0EE3D17A-E22B-4C48-9A4E-0ACEF759757F}" presName="accent_3" presStyleCnt="0"/>
      <dgm:spPr/>
    </dgm:pt>
    <dgm:pt modelId="{6A700836-205C-46DA-8560-B87C0C6372DC}" type="pres">
      <dgm:prSet presAssocID="{0EE3D17A-E22B-4C48-9A4E-0ACEF759757F}" presName="accentRepeatNode" presStyleLbl="solidFgAcc1" presStyleIdx="2" presStyleCnt="7"/>
      <dgm:spPr/>
    </dgm:pt>
    <dgm:pt modelId="{9F19FA48-4B6A-45E4-83F4-B870F138D128}" type="pres">
      <dgm:prSet presAssocID="{68F4B25E-13A9-475B-85FC-0F923CF87E12}" presName="text_4" presStyleLbl="node1" presStyleIdx="3" presStyleCnt="7">
        <dgm:presLayoutVars>
          <dgm:bulletEnabled val="1"/>
        </dgm:presLayoutVars>
      </dgm:prSet>
      <dgm:spPr/>
    </dgm:pt>
    <dgm:pt modelId="{1C144BA1-D487-49A6-AE34-9C67324D7477}" type="pres">
      <dgm:prSet presAssocID="{68F4B25E-13A9-475B-85FC-0F923CF87E12}" presName="accent_4" presStyleCnt="0"/>
      <dgm:spPr/>
    </dgm:pt>
    <dgm:pt modelId="{51FD2D4A-5B48-4718-BBBB-894645E22735}" type="pres">
      <dgm:prSet presAssocID="{68F4B25E-13A9-475B-85FC-0F923CF87E12}" presName="accentRepeatNode" presStyleLbl="solidFgAcc1" presStyleIdx="3" presStyleCnt="7"/>
      <dgm:spPr/>
    </dgm:pt>
    <dgm:pt modelId="{0250A36F-F79C-4BA5-8CAA-54D1BE4F7693}" type="pres">
      <dgm:prSet presAssocID="{7FE82AFA-32BE-43E7-9E0D-1418C240EF0B}" presName="text_5" presStyleLbl="node1" presStyleIdx="4" presStyleCnt="7">
        <dgm:presLayoutVars>
          <dgm:bulletEnabled val="1"/>
        </dgm:presLayoutVars>
      </dgm:prSet>
      <dgm:spPr/>
    </dgm:pt>
    <dgm:pt modelId="{F78D5EC2-6F88-400E-B182-9BE3A695D0F5}" type="pres">
      <dgm:prSet presAssocID="{7FE82AFA-32BE-43E7-9E0D-1418C240EF0B}" presName="accent_5" presStyleCnt="0"/>
      <dgm:spPr/>
    </dgm:pt>
    <dgm:pt modelId="{DF4084B5-7F3A-4322-8541-7D80DA877C68}" type="pres">
      <dgm:prSet presAssocID="{7FE82AFA-32BE-43E7-9E0D-1418C240EF0B}" presName="accentRepeatNode" presStyleLbl="solidFgAcc1" presStyleIdx="4" presStyleCnt="7"/>
      <dgm:spPr/>
    </dgm:pt>
    <dgm:pt modelId="{58D8AE12-C04B-4A6C-A123-E46A71F5E71A}" type="pres">
      <dgm:prSet presAssocID="{0788167D-67B8-486A-B3FB-3C3AAA037FE2}" presName="text_6" presStyleLbl="node1" presStyleIdx="5" presStyleCnt="7">
        <dgm:presLayoutVars>
          <dgm:bulletEnabled val="1"/>
        </dgm:presLayoutVars>
      </dgm:prSet>
      <dgm:spPr/>
    </dgm:pt>
    <dgm:pt modelId="{7E160EE2-6ABB-4E4D-AB45-49B46B955F74}" type="pres">
      <dgm:prSet presAssocID="{0788167D-67B8-486A-B3FB-3C3AAA037FE2}" presName="accent_6" presStyleCnt="0"/>
      <dgm:spPr/>
    </dgm:pt>
    <dgm:pt modelId="{10C87C0E-4A65-414D-8450-BC3D31874E3F}" type="pres">
      <dgm:prSet presAssocID="{0788167D-67B8-486A-B3FB-3C3AAA037FE2}" presName="accentRepeatNode" presStyleLbl="solidFgAcc1" presStyleIdx="5" presStyleCnt="7"/>
      <dgm:spPr/>
    </dgm:pt>
    <dgm:pt modelId="{61C95585-0048-4487-BC68-C25C912B7F0A}" type="pres">
      <dgm:prSet presAssocID="{5579070F-1A2F-4C81-A65B-D2FB5EAD7ACF}" presName="text_7" presStyleLbl="node1" presStyleIdx="6" presStyleCnt="7" custScaleY="169689">
        <dgm:presLayoutVars>
          <dgm:bulletEnabled val="1"/>
        </dgm:presLayoutVars>
      </dgm:prSet>
      <dgm:spPr/>
    </dgm:pt>
    <dgm:pt modelId="{4FA8442F-2EE9-4559-8F6C-5B157D63B628}" type="pres">
      <dgm:prSet presAssocID="{5579070F-1A2F-4C81-A65B-D2FB5EAD7ACF}" presName="accent_7" presStyleCnt="0"/>
      <dgm:spPr/>
    </dgm:pt>
    <dgm:pt modelId="{D99F5E6D-23A8-4A76-B2DE-0F46C9D18D64}" type="pres">
      <dgm:prSet presAssocID="{5579070F-1A2F-4C81-A65B-D2FB5EAD7ACF}" presName="accentRepeatNode" presStyleLbl="solidFgAcc1" presStyleIdx="6" presStyleCnt="7"/>
      <dgm:spPr/>
    </dgm:pt>
  </dgm:ptLst>
  <dgm:cxnLst>
    <dgm:cxn modelId="{B19EF504-64E1-4871-B16B-F2FA553C357B}" type="presOf" srcId="{5579070F-1A2F-4C81-A65B-D2FB5EAD7ACF}" destId="{61C95585-0048-4487-BC68-C25C912B7F0A}" srcOrd="0" destOrd="0" presId="urn:microsoft.com/office/officeart/2008/layout/VerticalCurvedList"/>
    <dgm:cxn modelId="{22E88B13-F393-4AF6-AD8D-E5E342DCA0CC}" type="presOf" srcId="{0EE3D17A-E22B-4C48-9A4E-0ACEF759757F}" destId="{74E0F4DC-9533-4903-A3AC-8093F0B867D8}" srcOrd="0" destOrd="0" presId="urn:microsoft.com/office/officeart/2008/layout/VerticalCurvedList"/>
    <dgm:cxn modelId="{EC8BC719-3A75-43F1-9DED-A2581B040C60}" type="presOf" srcId="{0788167D-67B8-486A-B3FB-3C3AAA037FE2}" destId="{58D8AE12-C04B-4A6C-A123-E46A71F5E71A}" srcOrd="0" destOrd="0" presId="urn:microsoft.com/office/officeart/2008/layout/VerticalCurvedList"/>
    <dgm:cxn modelId="{C0357B25-85FC-435E-A444-889A25733E49}" type="presOf" srcId="{5DD30EB7-3A58-4F64-A2FB-DEB5F25F6BDA}" destId="{26EB115B-F7BE-4A83-8ECE-247B26483F3D}" srcOrd="0" destOrd="0" presId="urn:microsoft.com/office/officeart/2008/layout/VerticalCurvedList"/>
    <dgm:cxn modelId="{98561D2A-B206-4FB8-9AC8-8B5260F7B8D0}" srcId="{95EA645D-C3F3-47AA-A44A-3DA74F1FA77D}" destId="{0EE3D17A-E22B-4C48-9A4E-0ACEF759757F}" srcOrd="2" destOrd="0" parTransId="{BBA547A6-A876-4D6F-895F-8CB64A92E664}" sibTransId="{13F5112C-96EB-4A9E-ABEC-F1C675D71753}"/>
    <dgm:cxn modelId="{CEF86170-784E-46ED-BF2E-4B3B9C5ECEFA}" type="presOf" srcId="{95EA645D-C3F3-47AA-A44A-3DA74F1FA77D}" destId="{D205AFCD-7EF7-48F6-A665-A2E0BC8941E2}" srcOrd="0" destOrd="0" presId="urn:microsoft.com/office/officeart/2008/layout/VerticalCurvedList"/>
    <dgm:cxn modelId="{7F032CA3-1260-4E48-AAD0-F0F3A5F6DDB9}" type="presOf" srcId="{68F4B25E-13A9-475B-85FC-0F923CF87E12}" destId="{9F19FA48-4B6A-45E4-83F4-B870F138D128}" srcOrd="0" destOrd="0" presId="urn:microsoft.com/office/officeart/2008/layout/VerticalCurvedList"/>
    <dgm:cxn modelId="{35DA9BA4-A0AC-4156-AE44-F5942C58A376}" srcId="{95EA645D-C3F3-47AA-A44A-3DA74F1FA77D}" destId="{0788167D-67B8-486A-B3FB-3C3AAA037FE2}" srcOrd="5" destOrd="0" parTransId="{10FFE98B-EC2A-47ED-8C91-D399D6855FBE}" sibTransId="{D87A1252-8840-4DFD-8F87-5FF85A31EBE2}"/>
    <dgm:cxn modelId="{4E1651B6-88CB-49AB-A948-BDAD6383D2B2}" srcId="{95EA645D-C3F3-47AA-A44A-3DA74F1FA77D}" destId="{7FE82AFA-32BE-43E7-9E0D-1418C240EF0B}" srcOrd="4" destOrd="0" parTransId="{199AC682-FAB9-4470-A1EB-F100A4327B08}" sibTransId="{D96B8695-C5CA-4C11-9E89-5CDF0A2F9412}"/>
    <dgm:cxn modelId="{26752BBC-0FB8-4E91-878D-D7370E45736E}" type="presOf" srcId="{449AAD31-12D5-4175-84D9-5C3E8C330CA8}" destId="{10949194-3258-45B3-87A6-C16A10933D08}" srcOrd="0" destOrd="0" presId="urn:microsoft.com/office/officeart/2008/layout/VerticalCurvedList"/>
    <dgm:cxn modelId="{837CFBC4-5A1C-46C3-90B0-B2AB58EC0A62}" srcId="{95EA645D-C3F3-47AA-A44A-3DA74F1FA77D}" destId="{68F4B25E-13A9-475B-85FC-0F923CF87E12}" srcOrd="3" destOrd="0" parTransId="{26DCBF62-4310-4FB2-BAAA-F220675D872D}" sibTransId="{25812C64-94EA-41CF-A2E6-EFE339F945D3}"/>
    <dgm:cxn modelId="{958E39DA-BDFF-4253-8D73-C3228108EE60}" srcId="{95EA645D-C3F3-47AA-A44A-3DA74F1FA77D}" destId="{5579070F-1A2F-4C81-A65B-D2FB5EAD7ACF}" srcOrd="6" destOrd="0" parTransId="{7E812085-673C-4895-94E7-25AF7FE2621F}" sibTransId="{1ECFA6B6-5DCD-4F16-B0C1-E302146AFC2E}"/>
    <dgm:cxn modelId="{4AE97DE7-DB17-4D31-BEC3-6C156BFE7C48}" srcId="{95EA645D-C3F3-47AA-A44A-3DA74F1FA77D}" destId="{5DD30EB7-3A58-4F64-A2FB-DEB5F25F6BDA}" srcOrd="1" destOrd="0" parTransId="{F49293BF-7096-4E22-81F7-EBF460FBF713}" sibTransId="{71D9FD6B-AA60-433A-8D85-A02DE8460896}"/>
    <dgm:cxn modelId="{8AED90FA-B778-4EFA-B8B3-7894EC415185}" type="presOf" srcId="{AC068359-D01A-4220-83CF-2950E74E21F4}" destId="{75CC8BBF-35CB-482D-BE6E-B3AFEEEC6488}" srcOrd="0" destOrd="0" presId="urn:microsoft.com/office/officeart/2008/layout/VerticalCurvedList"/>
    <dgm:cxn modelId="{68DCB9FD-EC92-40E4-BE14-B4373C8D4BC2}" type="presOf" srcId="{7FE82AFA-32BE-43E7-9E0D-1418C240EF0B}" destId="{0250A36F-F79C-4BA5-8CAA-54D1BE4F7693}" srcOrd="0" destOrd="0" presId="urn:microsoft.com/office/officeart/2008/layout/VerticalCurvedList"/>
    <dgm:cxn modelId="{232206FF-7DFA-441D-B655-16BD5C4532D8}" srcId="{95EA645D-C3F3-47AA-A44A-3DA74F1FA77D}" destId="{449AAD31-12D5-4175-84D9-5C3E8C330CA8}" srcOrd="0" destOrd="0" parTransId="{79D2D235-091F-4D01-B341-057DD3C65B5A}" sibTransId="{AC068359-D01A-4220-83CF-2950E74E21F4}"/>
    <dgm:cxn modelId="{4F01FF50-DE8D-4377-9D64-21708E28D667}" type="presParOf" srcId="{D205AFCD-7EF7-48F6-A665-A2E0BC8941E2}" destId="{8A030380-67CE-412E-88C0-C957ECBE0226}" srcOrd="0" destOrd="0" presId="urn:microsoft.com/office/officeart/2008/layout/VerticalCurvedList"/>
    <dgm:cxn modelId="{15930F8D-1613-463F-915C-AD3B0E030DB2}" type="presParOf" srcId="{8A030380-67CE-412E-88C0-C957ECBE0226}" destId="{FB5175B2-A082-4C3F-AD60-FF59605FABEA}" srcOrd="0" destOrd="0" presId="urn:microsoft.com/office/officeart/2008/layout/VerticalCurvedList"/>
    <dgm:cxn modelId="{E22FEB99-E9C1-4E40-BA73-884FB6286396}" type="presParOf" srcId="{FB5175B2-A082-4C3F-AD60-FF59605FABEA}" destId="{694D9453-41C2-4DE2-A9DD-29534EEBACA0}" srcOrd="0" destOrd="0" presId="urn:microsoft.com/office/officeart/2008/layout/VerticalCurvedList"/>
    <dgm:cxn modelId="{4E0D06BD-F864-4CB0-AFFF-E78874600994}" type="presParOf" srcId="{FB5175B2-A082-4C3F-AD60-FF59605FABEA}" destId="{75CC8BBF-35CB-482D-BE6E-B3AFEEEC6488}" srcOrd="1" destOrd="0" presId="urn:microsoft.com/office/officeart/2008/layout/VerticalCurvedList"/>
    <dgm:cxn modelId="{5D99BCB6-7982-4CEF-9BA4-59F6F63A0BAF}" type="presParOf" srcId="{FB5175B2-A082-4C3F-AD60-FF59605FABEA}" destId="{70DB6971-B39B-49B6-B889-C3C88D94FFBD}" srcOrd="2" destOrd="0" presId="urn:microsoft.com/office/officeart/2008/layout/VerticalCurvedList"/>
    <dgm:cxn modelId="{C076EC99-BA02-4314-A5C7-038203399A8E}" type="presParOf" srcId="{FB5175B2-A082-4C3F-AD60-FF59605FABEA}" destId="{F0EB2BFF-2A66-47FB-904C-7857D90BCF41}" srcOrd="3" destOrd="0" presId="urn:microsoft.com/office/officeart/2008/layout/VerticalCurvedList"/>
    <dgm:cxn modelId="{B671299F-BBD8-4B50-8339-3F4D916DCCCC}" type="presParOf" srcId="{8A030380-67CE-412E-88C0-C957ECBE0226}" destId="{10949194-3258-45B3-87A6-C16A10933D08}" srcOrd="1" destOrd="0" presId="urn:microsoft.com/office/officeart/2008/layout/VerticalCurvedList"/>
    <dgm:cxn modelId="{A1F2241A-5996-4DB2-ABBD-4AA9741A8ABA}" type="presParOf" srcId="{8A030380-67CE-412E-88C0-C957ECBE0226}" destId="{DF6E5E1A-761A-4D79-A1AC-C86ED592BE3F}" srcOrd="2" destOrd="0" presId="urn:microsoft.com/office/officeart/2008/layout/VerticalCurvedList"/>
    <dgm:cxn modelId="{3B57F839-7176-45EB-A968-8DC44D10261E}" type="presParOf" srcId="{DF6E5E1A-761A-4D79-A1AC-C86ED592BE3F}" destId="{93E15F16-A9C9-4DC2-BEBF-5E60CBE1EC60}" srcOrd="0" destOrd="0" presId="urn:microsoft.com/office/officeart/2008/layout/VerticalCurvedList"/>
    <dgm:cxn modelId="{C52CAFC0-BCB6-4389-BB61-071C1F5AAA1F}" type="presParOf" srcId="{8A030380-67CE-412E-88C0-C957ECBE0226}" destId="{26EB115B-F7BE-4A83-8ECE-247B26483F3D}" srcOrd="3" destOrd="0" presId="urn:microsoft.com/office/officeart/2008/layout/VerticalCurvedList"/>
    <dgm:cxn modelId="{06A972EC-122E-4FE3-ABCD-2176300E7E75}" type="presParOf" srcId="{8A030380-67CE-412E-88C0-C957ECBE0226}" destId="{C634C582-AD89-42D8-B9E5-4968A58BBAE4}" srcOrd="4" destOrd="0" presId="urn:microsoft.com/office/officeart/2008/layout/VerticalCurvedList"/>
    <dgm:cxn modelId="{06E0E02B-871F-4427-95E4-3C5481FE4749}" type="presParOf" srcId="{C634C582-AD89-42D8-B9E5-4968A58BBAE4}" destId="{81A12837-3A94-4BD1-9719-EBA615FE77D8}" srcOrd="0" destOrd="0" presId="urn:microsoft.com/office/officeart/2008/layout/VerticalCurvedList"/>
    <dgm:cxn modelId="{E7506F5D-E482-40FA-8D1F-C100E081B437}" type="presParOf" srcId="{8A030380-67CE-412E-88C0-C957ECBE0226}" destId="{74E0F4DC-9533-4903-A3AC-8093F0B867D8}" srcOrd="5" destOrd="0" presId="urn:microsoft.com/office/officeart/2008/layout/VerticalCurvedList"/>
    <dgm:cxn modelId="{D25E48F1-C02A-4055-9224-D1FD715F64B3}" type="presParOf" srcId="{8A030380-67CE-412E-88C0-C957ECBE0226}" destId="{AA8ED35D-C0E0-4449-8518-7198C1B043B6}" srcOrd="6" destOrd="0" presId="urn:microsoft.com/office/officeart/2008/layout/VerticalCurvedList"/>
    <dgm:cxn modelId="{C87E6D01-7D33-4B1B-BC56-9D008B9335CF}" type="presParOf" srcId="{AA8ED35D-C0E0-4449-8518-7198C1B043B6}" destId="{6A700836-205C-46DA-8560-B87C0C6372DC}" srcOrd="0" destOrd="0" presId="urn:microsoft.com/office/officeart/2008/layout/VerticalCurvedList"/>
    <dgm:cxn modelId="{47A5FAA5-E6B6-459B-8E73-923F4A488AE2}" type="presParOf" srcId="{8A030380-67CE-412E-88C0-C957ECBE0226}" destId="{9F19FA48-4B6A-45E4-83F4-B870F138D128}" srcOrd="7" destOrd="0" presId="urn:microsoft.com/office/officeart/2008/layout/VerticalCurvedList"/>
    <dgm:cxn modelId="{A74EE765-33B7-4D43-B1C8-F37F0B3E9628}" type="presParOf" srcId="{8A030380-67CE-412E-88C0-C957ECBE0226}" destId="{1C144BA1-D487-49A6-AE34-9C67324D7477}" srcOrd="8" destOrd="0" presId="urn:microsoft.com/office/officeart/2008/layout/VerticalCurvedList"/>
    <dgm:cxn modelId="{76CB357D-40F3-422C-8CB7-3F47E547B539}" type="presParOf" srcId="{1C144BA1-D487-49A6-AE34-9C67324D7477}" destId="{51FD2D4A-5B48-4718-BBBB-894645E22735}" srcOrd="0" destOrd="0" presId="urn:microsoft.com/office/officeart/2008/layout/VerticalCurvedList"/>
    <dgm:cxn modelId="{313EF821-2D9E-4227-A523-EBFADACA4BE0}" type="presParOf" srcId="{8A030380-67CE-412E-88C0-C957ECBE0226}" destId="{0250A36F-F79C-4BA5-8CAA-54D1BE4F7693}" srcOrd="9" destOrd="0" presId="urn:microsoft.com/office/officeart/2008/layout/VerticalCurvedList"/>
    <dgm:cxn modelId="{EB88FF14-74D0-49B1-B610-6E1B42FFFE66}" type="presParOf" srcId="{8A030380-67CE-412E-88C0-C957ECBE0226}" destId="{F78D5EC2-6F88-400E-B182-9BE3A695D0F5}" srcOrd="10" destOrd="0" presId="urn:microsoft.com/office/officeart/2008/layout/VerticalCurvedList"/>
    <dgm:cxn modelId="{2E3AD99D-0D08-41D0-9720-A0F38E4D6BD3}" type="presParOf" srcId="{F78D5EC2-6F88-400E-B182-9BE3A695D0F5}" destId="{DF4084B5-7F3A-4322-8541-7D80DA877C68}" srcOrd="0" destOrd="0" presId="urn:microsoft.com/office/officeart/2008/layout/VerticalCurvedList"/>
    <dgm:cxn modelId="{A02FC134-DA4C-4C9B-83BF-31877E40F7D3}" type="presParOf" srcId="{8A030380-67CE-412E-88C0-C957ECBE0226}" destId="{58D8AE12-C04B-4A6C-A123-E46A71F5E71A}" srcOrd="11" destOrd="0" presId="urn:microsoft.com/office/officeart/2008/layout/VerticalCurvedList"/>
    <dgm:cxn modelId="{337753CB-2B83-4F20-A2FE-5400BBEA140C}" type="presParOf" srcId="{8A030380-67CE-412E-88C0-C957ECBE0226}" destId="{7E160EE2-6ABB-4E4D-AB45-49B46B955F74}" srcOrd="12" destOrd="0" presId="urn:microsoft.com/office/officeart/2008/layout/VerticalCurvedList"/>
    <dgm:cxn modelId="{EF10863A-C84C-4E6E-A230-4738EEA3C028}" type="presParOf" srcId="{7E160EE2-6ABB-4E4D-AB45-49B46B955F74}" destId="{10C87C0E-4A65-414D-8450-BC3D31874E3F}" srcOrd="0" destOrd="0" presId="urn:microsoft.com/office/officeart/2008/layout/VerticalCurvedList"/>
    <dgm:cxn modelId="{F952FC93-E9AA-4A9B-8012-C1FB85AD9D49}" type="presParOf" srcId="{8A030380-67CE-412E-88C0-C957ECBE0226}" destId="{61C95585-0048-4487-BC68-C25C912B7F0A}" srcOrd="13" destOrd="0" presId="urn:microsoft.com/office/officeart/2008/layout/VerticalCurvedList"/>
    <dgm:cxn modelId="{519323A5-BA20-41D8-910E-202086937C32}" type="presParOf" srcId="{8A030380-67CE-412E-88C0-C957ECBE0226}" destId="{4FA8442F-2EE9-4559-8F6C-5B157D63B628}" srcOrd="14" destOrd="0" presId="urn:microsoft.com/office/officeart/2008/layout/VerticalCurvedList"/>
    <dgm:cxn modelId="{DE333C50-2764-4B1E-B135-9AC7D2175E92}" type="presParOf" srcId="{4FA8442F-2EE9-4559-8F6C-5B157D63B628}" destId="{D99F5E6D-23A8-4A76-B2DE-0F46C9D18D6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0FB2BB-7181-4B3A-AA71-84051392284A}" type="doc">
      <dgm:prSet loTypeId="urn:microsoft.com/office/officeart/2005/8/layout/hList6" loCatId="list" qsTypeId="urn:microsoft.com/office/officeart/2005/8/quickstyle/3d2" qsCatId="3D" csTypeId="urn:microsoft.com/office/officeart/2005/8/colors/colorful1" csCatId="colorful" phldr="1"/>
      <dgm:spPr/>
      <dgm:t>
        <a:bodyPr/>
        <a:lstStyle/>
        <a:p>
          <a:endParaRPr lang="en-GB"/>
        </a:p>
      </dgm:t>
    </dgm:pt>
    <dgm:pt modelId="{B0745B3E-BF03-4D1F-B69D-352BBB219BAD}">
      <dgm:prSet phldrT="[Text]" custT="1"/>
      <dgm:spPr/>
      <dgm:t>
        <a:bodyPr/>
        <a:lstStyle/>
        <a:p>
          <a:r>
            <a:rPr lang="en-GB" sz="2000" b="0" i="0" dirty="0">
              <a:solidFill>
                <a:schemeClr val="tx1"/>
              </a:solidFill>
              <a:latin typeface="Times New Roman" panose="02020603050405020304" pitchFamily="18" charset="0"/>
              <a:cs typeface="Times New Roman" panose="02020603050405020304" pitchFamily="18" charset="0"/>
            </a:rPr>
            <a:t>1. </a:t>
          </a:r>
          <a:r>
            <a:rPr lang="en-GB" sz="2000" b="0" i="0" dirty="0" err="1">
              <a:solidFill>
                <a:schemeClr val="tx1"/>
              </a:solidFill>
              <a:latin typeface="Times New Roman" panose="02020603050405020304" pitchFamily="18" charset="0"/>
              <a:cs typeface="Times New Roman" panose="02020603050405020304" pitchFamily="18" charset="0"/>
            </a:rPr>
            <a:t>Lấy</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phòng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bệnh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là</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chính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trong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đó</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thông</a:t>
          </a:r>
          <a:r>
            <a:rPr lang="en-GB" sz="2000" b="0" i="0" dirty="0">
              <a:solidFill>
                <a:schemeClr val="tx1"/>
              </a:solidFill>
              <a:latin typeface="Times New Roman" panose="02020603050405020304" pitchFamily="18" charset="0"/>
              <a:cs typeface="Times New Roman" panose="02020603050405020304" pitchFamily="18" charset="0"/>
            </a:rPr>
            <a:t> tin, </a:t>
          </a:r>
          <a:r>
            <a:rPr lang="en-GB" sz="2000" b="0" i="0" dirty="0" err="1">
              <a:solidFill>
                <a:schemeClr val="tx1"/>
              </a:solidFill>
              <a:latin typeface="Times New Roman" panose="02020603050405020304" pitchFamily="18" charset="0"/>
              <a:cs typeface="Times New Roman" panose="02020603050405020304" pitchFamily="18" charset="0"/>
            </a:rPr>
            <a:t>giáo</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dục</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truyền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thông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giám</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sát</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bệnh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truyền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nhiễm</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là</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biện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pháp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chủ</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yếu</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Kết</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hợp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các</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biện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pháp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chuyên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môn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kỹ</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thuật</a:t>
          </a:r>
          <a:r>
            <a:rPr lang="en-GB" sz="2000" b="0" i="0" dirty="0">
              <a:solidFill>
                <a:schemeClr val="tx1"/>
              </a:solidFill>
              <a:latin typeface="Times New Roman" panose="02020603050405020304" pitchFamily="18" charset="0"/>
              <a:cs typeface="Times New Roman" panose="02020603050405020304" pitchFamily="18" charset="0"/>
            </a:rPr>
            <a:t> y </a:t>
          </a:r>
          <a:r>
            <a:rPr lang="en-GB" sz="2000" b="0" i="0" dirty="0" err="1">
              <a:solidFill>
                <a:schemeClr val="tx1"/>
              </a:solidFill>
              <a:latin typeface="Times New Roman" panose="02020603050405020304" pitchFamily="18" charset="0"/>
              <a:cs typeface="Times New Roman" panose="02020603050405020304" pitchFamily="18" charset="0"/>
            </a:rPr>
            <a:t>tế</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với</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các</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biện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pháp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xã</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hội</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hành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chính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trong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phòng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chống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bệnh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truyền</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nhiễm</a:t>
          </a:r>
          <a:r>
            <a:rPr lang="en-GB" sz="2000" b="0" i="0" dirty="0">
              <a:solidFill>
                <a:schemeClr val="tx1"/>
              </a:solidFill>
              <a:latin typeface="Times New Roman" panose="02020603050405020304" pitchFamily="18" charset="0"/>
              <a:cs typeface="Times New Roman" panose="02020603050405020304" pitchFamily="18" charset="0"/>
            </a:rPr>
            <a:t>.</a:t>
          </a:r>
          <a:endParaRPr lang="en-GB" sz="2000" dirty="0">
            <a:solidFill>
              <a:schemeClr val="tx1"/>
            </a:solidFill>
            <a:latin typeface="Times New Roman" panose="02020603050405020304" pitchFamily="18" charset="0"/>
            <a:cs typeface="Times New Roman" panose="02020603050405020304" pitchFamily="18" charset="0"/>
          </a:endParaRPr>
        </a:p>
      </dgm:t>
    </dgm:pt>
    <dgm:pt modelId="{0A999C8B-B291-475A-94DC-746D6F17582E}" type="parTrans" cxnId="{F557B0DC-0844-49CC-806E-FE0CCF5C6C5F}">
      <dgm:prSet/>
      <dgm:spPr/>
      <dgm:t>
        <a:bodyPr/>
        <a:lstStyle/>
        <a:p>
          <a:endParaRPr lang="en-GB"/>
        </a:p>
      </dgm:t>
    </dgm:pt>
    <dgm:pt modelId="{C5B94529-2E38-4BE9-8BD8-B2EF59A35826}" type="sibTrans" cxnId="{F557B0DC-0844-49CC-806E-FE0CCF5C6C5F}">
      <dgm:prSet/>
      <dgm:spPr/>
      <dgm:t>
        <a:bodyPr/>
        <a:lstStyle/>
        <a:p>
          <a:endParaRPr lang="en-GB"/>
        </a:p>
      </dgm:t>
    </dgm:pt>
    <dgm:pt modelId="{1F4FF622-D0D6-4AA1-82A9-9C6AAE573493}">
      <dgm:prSet custT="1"/>
      <dgm:spPr/>
      <dgm:t>
        <a:bodyPr/>
        <a:lstStyle/>
        <a:p>
          <a:r>
            <a:rPr lang="vi-VN" sz="2000" b="0" i="0" dirty="0">
              <a:solidFill>
                <a:schemeClr val="tx1"/>
              </a:solidFill>
              <a:latin typeface="Times New Roman" panose="02020603050405020304" pitchFamily="18" charset="0"/>
              <a:cs typeface="Times New Roman" panose="02020603050405020304" pitchFamily="18" charset="0"/>
            </a:rPr>
            <a:t>2. Thực hiện việc phối hợp liên ngành và huy động xã hội trong phòng, chống bệnh truyền nhiễm; lồng ghép các hoạt động phòng, chống bệnh truyền nhiễm vào các chương trình phát triển kinh tế - xã hội.</a:t>
          </a:r>
        </a:p>
      </dgm:t>
    </dgm:pt>
    <dgm:pt modelId="{2B660463-782C-40A2-8278-9E0E6B0B0D7F}" type="parTrans" cxnId="{53530333-1E71-4E21-ADD0-39069E585F87}">
      <dgm:prSet/>
      <dgm:spPr/>
      <dgm:t>
        <a:bodyPr/>
        <a:lstStyle/>
        <a:p>
          <a:endParaRPr lang="en-GB"/>
        </a:p>
      </dgm:t>
    </dgm:pt>
    <dgm:pt modelId="{E305910A-A236-4D61-A854-A776BB600D44}" type="sibTrans" cxnId="{53530333-1E71-4E21-ADD0-39069E585F87}">
      <dgm:prSet/>
      <dgm:spPr/>
      <dgm:t>
        <a:bodyPr/>
        <a:lstStyle/>
        <a:p>
          <a:endParaRPr lang="en-GB"/>
        </a:p>
      </dgm:t>
    </dgm:pt>
    <dgm:pt modelId="{83C1F9A3-9E49-40B1-BCD9-7904805C0AA6}">
      <dgm:prSet custT="1"/>
      <dgm:spPr/>
      <dgm:t>
        <a:bodyPr/>
        <a:lstStyle/>
        <a:p>
          <a:r>
            <a:rPr lang="en-GB" sz="2000" b="0" i="0" dirty="0">
              <a:solidFill>
                <a:schemeClr val="tx1"/>
              </a:solidFill>
              <a:latin typeface="Times New Roman" panose="02020603050405020304" pitchFamily="18" charset="0"/>
              <a:cs typeface="Times New Roman" panose="02020603050405020304" pitchFamily="18" charset="0"/>
            </a:rPr>
            <a:t>3. </a:t>
          </a:r>
          <a:r>
            <a:rPr lang="en-GB" sz="2000" b="0" i="0" dirty="0" err="1">
              <a:solidFill>
                <a:schemeClr val="tx1"/>
              </a:solidFill>
              <a:latin typeface="Times New Roman" panose="02020603050405020304" pitchFamily="18" charset="0"/>
              <a:cs typeface="Times New Roman" panose="02020603050405020304" pitchFamily="18" charset="0"/>
            </a:rPr>
            <a:t>Công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khai</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chính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xác</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kịp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thời</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thông</a:t>
          </a:r>
          <a:r>
            <a:rPr lang="en-GB" sz="2000" b="0" i="0" dirty="0">
              <a:solidFill>
                <a:schemeClr val="tx1"/>
              </a:solidFill>
              <a:latin typeface="Times New Roman" panose="02020603050405020304" pitchFamily="18" charset="0"/>
              <a:cs typeface="Times New Roman" panose="02020603050405020304" pitchFamily="18" charset="0"/>
            </a:rPr>
            <a:t> tin </a:t>
          </a:r>
          <a:r>
            <a:rPr lang="en-GB" sz="2000" b="0" i="0" dirty="0" err="1">
              <a:solidFill>
                <a:schemeClr val="tx1"/>
              </a:solidFill>
              <a:latin typeface="Times New Roman" panose="02020603050405020304" pitchFamily="18" charset="0"/>
              <a:cs typeface="Times New Roman" panose="02020603050405020304" pitchFamily="18" charset="0"/>
            </a:rPr>
            <a:t>về</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dịch</a:t>
          </a:r>
          <a:r>
            <a:rPr lang="en-GB" sz="2000" b="0" i="0" dirty="0">
              <a:solidFill>
                <a:schemeClr val="tx1"/>
              </a:solidFill>
              <a:latin typeface="Times New Roman" panose="02020603050405020304" pitchFamily="18" charset="0"/>
              <a:cs typeface="Times New Roman" panose="02020603050405020304" pitchFamily="18" charset="0"/>
            </a:rPr>
            <a:t>.</a:t>
          </a:r>
        </a:p>
      </dgm:t>
    </dgm:pt>
    <dgm:pt modelId="{5CAE5FCA-0E45-4B9A-A4A8-A96CD5B342D5}" type="parTrans" cxnId="{7C6BA0CA-4BBB-426F-9997-260F17B40643}">
      <dgm:prSet/>
      <dgm:spPr/>
      <dgm:t>
        <a:bodyPr/>
        <a:lstStyle/>
        <a:p>
          <a:endParaRPr lang="en-GB"/>
        </a:p>
      </dgm:t>
    </dgm:pt>
    <dgm:pt modelId="{1FC78A7B-C628-428E-8C00-BA0B3B05CF6F}" type="sibTrans" cxnId="{7C6BA0CA-4BBB-426F-9997-260F17B40643}">
      <dgm:prSet/>
      <dgm:spPr/>
      <dgm:t>
        <a:bodyPr/>
        <a:lstStyle/>
        <a:p>
          <a:endParaRPr lang="en-GB"/>
        </a:p>
      </dgm:t>
    </dgm:pt>
    <dgm:pt modelId="{DC2192BE-8FA6-4417-B406-E8845076DB1A}">
      <dgm:prSet custT="1"/>
      <dgm:spPr/>
      <dgm:t>
        <a:bodyPr/>
        <a:lstStyle/>
        <a:p>
          <a:r>
            <a:rPr lang="en-GB" sz="2000" b="0" i="0" dirty="0">
              <a:solidFill>
                <a:schemeClr val="tx1"/>
              </a:solidFill>
              <a:latin typeface="Times New Roman" panose="02020603050405020304" pitchFamily="18" charset="0"/>
              <a:cs typeface="Times New Roman" panose="02020603050405020304" pitchFamily="18" charset="0"/>
            </a:rPr>
            <a:t>4. </a:t>
          </a:r>
          <a:r>
            <a:rPr lang="en-GB" sz="2000" b="0" i="0" dirty="0" err="1">
              <a:solidFill>
                <a:schemeClr val="tx1"/>
              </a:solidFill>
              <a:latin typeface="Times New Roman" panose="02020603050405020304" pitchFamily="18" charset="0"/>
              <a:cs typeface="Times New Roman" panose="02020603050405020304" pitchFamily="18" charset="0"/>
            </a:rPr>
            <a:t>Chủ</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động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tích</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cực</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kịp</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thời</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triệt</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để</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trong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hoạt</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động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phòng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chống</a:t>
          </a:r>
          <a:r>
            <a:rPr lang="en-GB" sz="2000" b="0" i="0" dirty="0">
              <a:solidFill>
                <a:schemeClr val="tx1"/>
              </a:solidFill>
              <a:latin typeface="Times New Roman" panose="02020603050405020304" pitchFamily="18" charset="0"/>
              <a:cs typeface="Times New Roman" panose="02020603050405020304" pitchFamily="18" charset="0"/>
            </a:rPr>
            <a:t> </a:t>
          </a:r>
          <a:r>
            <a:rPr lang="en-GB" sz="2000" b="0" i="0" dirty="0" err="1">
              <a:solidFill>
                <a:schemeClr val="tx1"/>
              </a:solidFill>
              <a:latin typeface="Times New Roman" panose="02020603050405020304" pitchFamily="18" charset="0"/>
              <a:cs typeface="Times New Roman" panose="02020603050405020304" pitchFamily="18" charset="0"/>
            </a:rPr>
            <a:t>dịch</a:t>
          </a:r>
          <a:endParaRPr lang="en-GB" sz="2000" b="0" i="0" dirty="0">
            <a:solidFill>
              <a:schemeClr val="tx1"/>
            </a:solidFill>
            <a:latin typeface="Times New Roman" panose="02020603050405020304" pitchFamily="18" charset="0"/>
            <a:cs typeface="Times New Roman" panose="02020603050405020304" pitchFamily="18" charset="0"/>
          </a:endParaRPr>
        </a:p>
      </dgm:t>
    </dgm:pt>
    <dgm:pt modelId="{B0552A31-03A3-414B-B7E7-7F54145152B9}" type="parTrans" cxnId="{EA1D7BB6-FDE6-4C74-8910-00B6F1F5FDA4}">
      <dgm:prSet/>
      <dgm:spPr/>
      <dgm:t>
        <a:bodyPr/>
        <a:lstStyle/>
        <a:p>
          <a:endParaRPr lang="en-GB"/>
        </a:p>
      </dgm:t>
    </dgm:pt>
    <dgm:pt modelId="{8FB645E4-4AF5-41C9-A1FE-3837D942E112}" type="sibTrans" cxnId="{EA1D7BB6-FDE6-4C74-8910-00B6F1F5FDA4}">
      <dgm:prSet/>
      <dgm:spPr/>
      <dgm:t>
        <a:bodyPr/>
        <a:lstStyle/>
        <a:p>
          <a:endParaRPr lang="en-GB"/>
        </a:p>
      </dgm:t>
    </dgm:pt>
    <dgm:pt modelId="{F601A8EF-0BF3-480D-920E-6CED2282B552}" type="pres">
      <dgm:prSet presAssocID="{0B0FB2BB-7181-4B3A-AA71-84051392284A}" presName="Name0" presStyleCnt="0">
        <dgm:presLayoutVars>
          <dgm:dir/>
          <dgm:resizeHandles val="exact"/>
        </dgm:presLayoutVars>
      </dgm:prSet>
      <dgm:spPr/>
    </dgm:pt>
    <dgm:pt modelId="{836FC15E-AFE3-469C-9705-7AB675237B93}" type="pres">
      <dgm:prSet presAssocID="{B0745B3E-BF03-4D1F-B69D-352BBB219BAD}" presName="node" presStyleLbl="node1" presStyleIdx="0" presStyleCnt="4">
        <dgm:presLayoutVars>
          <dgm:bulletEnabled val="1"/>
        </dgm:presLayoutVars>
      </dgm:prSet>
      <dgm:spPr/>
    </dgm:pt>
    <dgm:pt modelId="{A3AF6635-6F4D-478C-AA30-D4345785BDC9}" type="pres">
      <dgm:prSet presAssocID="{C5B94529-2E38-4BE9-8BD8-B2EF59A35826}" presName="sibTrans" presStyleCnt="0"/>
      <dgm:spPr/>
    </dgm:pt>
    <dgm:pt modelId="{EFAB2061-E3C1-46D6-8EDC-A813D3D7A008}" type="pres">
      <dgm:prSet presAssocID="{1F4FF622-D0D6-4AA1-82A9-9C6AAE573493}" presName="node" presStyleLbl="node1" presStyleIdx="1" presStyleCnt="4">
        <dgm:presLayoutVars>
          <dgm:bulletEnabled val="1"/>
        </dgm:presLayoutVars>
      </dgm:prSet>
      <dgm:spPr/>
    </dgm:pt>
    <dgm:pt modelId="{6ACC456D-3971-41DD-8E63-5A040B6CB779}" type="pres">
      <dgm:prSet presAssocID="{E305910A-A236-4D61-A854-A776BB600D44}" presName="sibTrans" presStyleCnt="0"/>
      <dgm:spPr/>
    </dgm:pt>
    <dgm:pt modelId="{B4EA5732-9C50-4A09-9121-744EAA0C9106}" type="pres">
      <dgm:prSet presAssocID="{83C1F9A3-9E49-40B1-BCD9-7904805C0AA6}" presName="node" presStyleLbl="node1" presStyleIdx="2" presStyleCnt="4">
        <dgm:presLayoutVars>
          <dgm:bulletEnabled val="1"/>
        </dgm:presLayoutVars>
      </dgm:prSet>
      <dgm:spPr/>
    </dgm:pt>
    <dgm:pt modelId="{D9CA7F62-8E5A-4358-AFFB-547B8193834D}" type="pres">
      <dgm:prSet presAssocID="{1FC78A7B-C628-428E-8C00-BA0B3B05CF6F}" presName="sibTrans" presStyleCnt="0"/>
      <dgm:spPr/>
    </dgm:pt>
    <dgm:pt modelId="{CA89DA6D-A573-4E68-AABE-1F3B084F62A6}" type="pres">
      <dgm:prSet presAssocID="{DC2192BE-8FA6-4417-B406-E8845076DB1A}" presName="node" presStyleLbl="node1" presStyleIdx="3" presStyleCnt="4">
        <dgm:presLayoutVars>
          <dgm:bulletEnabled val="1"/>
        </dgm:presLayoutVars>
      </dgm:prSet>
      <dgm:spPr/>
    </dgm:pt>
  </dgm:ptLst>
  <dgm:cxnLst>
    <dgm:cxn modelId="{6E2EC607-A223-4A61-AF1D-10ED6727974C}" type="presOf" srcId="{DC2192BE-8FA6-4417-B406-E8845076DB1A}" destId="{CA89DA6D-A573-4E68-AABE-1F3B084F62A6}" srcOrd="0" destOrd="0" presId="urn:microsoft.com/office/officeart/2005/8/layout/hList6"/>
    <dgm:cxn modelId="{53530333-1E71-4E21-ADD0-39069E585F87}" srcId="{0B0FB2BB-7181-4B3A-AA71-84051392284A}" destId="{1F4FF622-D0D6-4AA1-82A9-9C6AAE573493}" srcOrd="1" destOrd="0" parTransId="{2B660463-782C-40A2-8278-9E0E6B0B0D7F}" sibTransId="{E305910A-A236-4D61-A854-A776BB600D44}"/>
    <dgm:cxn modelId="{E8596598-7F0C-456A-8651-186D41B38260}" type="presOf" srcId="{83C1F9A3-9E49-40B1-BCD9-7904805C0AA6}" destId="{B4EA5732-9C50-4A09-9121-744EAA0C9106}" srcOrd="0" destOrd="0" presId="urn:microsoft.com/office/officeart/2005/8/layout/hList6"/>
    <dgm:cxn modelId="{EA1D7BB6-FDE6-4C74-8910-00B6F1F5FDA4}" srcId="{0B0FB2BB-7181-4B3A-AA71-84051392284A}" destId="{DC2192BE-8FA6-4417-B406-E8845076DB1A}" srcOrd="3" destOrd="0" parTransId="{B0552A31-03A3-414B-B7E7-7F54145152B9}" sibTransId="{8FB645E4-4AF5-41C9-A1FE-3837D942E112}"/>
    <dgm:cxn modelId="{7C6BA0CA-4BBB-426F-9997-260F17B40643}" srcId="{0B0FB2BB-7181-4B3A-AA71-84051392284A}" destId="{83C1F9A3-9E49-40B1-BCD9-7904805C0AA6}" srcOrd="2" destOrd="0" parTransId="{5CAE5FCA-0E45-4B9A-A4A8-A96CD5B342D5}" sibTransId="{1FC78A7B-C628-428E-8C00-BA0B3B05CF6F}"/>
    <dgm:cxn modelId="{7766BBCE-14C7-4CF6-A73F-8177409B0F0A}" type="presOf" srcId="{0B0FB2BB-7181-4B3A-AA71-84051392284A}" destId="{F601A8EF-0BF3-480D-920E-6CED2282B552}" srcOrd="0" destOrd="0" presId="urn:microsoft.com/office/officeart/2005/8/layout/hList6"/>
    <dgm:cxn modelId="{035F09D9-2A9A-4C9F-BFF4-35BF8F8488EF}" type="presOf" srcId="{1F4FF622-D0D6-4AA1-82A9-9C6AAE573493}" destId="{EFAB2061-E3C1-46D6-8EDC-A813D3D7A008}" srcOrd="0" destOrd="0" presId="urn:microsoft.com/office/officeart/2005/8/layout/hList6"/>
    <dgm:cxn modelId="{F557B0DC-0844-49CC-806E-FE0CCF5C6C5F}" srcId="{0B0FB2BB-7181-4B3A-AA71-84051392284A}" destId="{B0745B3E-BF03-4D1F-B69D-352BBB219BAD}" srcOrd="0" destOrd="0" parTransId="{0A999C8B-B291-475A-94DC-746D6F17582E}" sibTransId="{C5B94529-2E38-4BE9-8BD8-B2EF59A35826}"/>
    <dgm:cxn modelId="{A0F4A9FF-1AED-4AA4-9C85-991A8ED5071E}" type="presOf" srcId="{B0745B3E-BF03-4D1F-B69D-352BBB219BAD}" destId="{836FC15E-AFE3-469C-9705-7AB675237B93}" srcOrd="0" destOrd="0" presId="urn:microsoft.com/office/officeart/2005/8/layout/hList6"/>
    <dgm:cxn modelId="{DED28654-8C46-4FB8-9BC1-05DD045DB447}" type="presParOf" srcId="{F601A8EF-0BF3-480D-920E-6CED2282B552}" destId="{836FC15E-AFE3-469C-9705-7AB675237B93}" srcOrd="0" destOrd="0" presId="urn:microsoft.com/office/officeart/2005/8/layout/hList6"/>
    <dgm:cxn modelId="{DAF5970E-4B23-456A-9AB6-B2E09D93ED59}" type="presParOf" srcId="{F601A8EF-0BF3-480D-920E-6CED2282B552}" destId="{A3AF6635-6F4D-478C-AA30-D4345785BDC9}" srcOrd="1" destOrd="0" presId="urn:microsoft.com/office/officeart/2005/8/layout/hList6"/>
    <dgm:cxn modelId="{84D80C20-9D1C-442E-A778-F0F2AAE53AD0}" type="presParOf" srcId="{F601A8EF-0BF3-480D-920E-6CED2282B552}" destId="{EFAB2061-E3C1-46D6-8EDC-A813D3D7A008}" srcOrd="2" destOrd="0" presId="urn:microsoft.com/office/officeart/2005/8/layout/hList6"/>
    <dgm:cxn modelId="{6FD19420-AD59-416A-9925-96008AB600A2}" type="presParOf" srcId="{F601A8EF-0BF3-480D-920E-6CED2282B552}" destId="{6ACC456D-3971-41DD-8E63-5A040B6CB779}" srcOrd="3" destOrd="0" presId="urn:microsoft.com/office/officeart/2005/8/layout/hList6"/>
    <dgm:cxn modelId="{8D171F53-518E-4DCA-8CBD-D922312A53C0}" type="presParOf" srcId="{F601A8EF-0BF3-480D-920E-6CED2282B552}" destId="{B4EA5732-9C50-4A09-9121-744EAA0C9106}" srcOrd="4" destOrd="0" presId="urn:microsoft.com/office/officeart/2005/8/layout/hList6"/>
    <dgm:cxn modelId="{D11E204F-589F-4787-A32F-D96D0ECE293E}" type="presParOf" srcId="{F601A8EF-0BF3-480D-920E-6CED2282B552}" destId="{D9CA7F62-8E5A-4358-AFFB-547B8193834D}" srcOrd="5" destOrd="0" presId="urn:microsoft.com/office/officeart/2005/8/layout/hList6"/>
    <dgm:cxn modelId="{A23A4862-14E1-4B60-844B-D7874325F3E0}" type="presParOf" srcId="{F601A8EF-0BF3-480D-920E-6CED2282B552}" destId="{CA89DA6D-A573-4E68-AABE-1F3B084F62A6}"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675155-DBDF-4AB4-B59E-8F041F6FBBD5}" type="doc">
      <dgm:prSet loTypeId="urn:microsoft.com/office/officeart/2005/8/layout/hierarchy4" loCatId="list" qsTypeId="urn:microsoft.com/office/officeart/2005/8/quickstyle/3d1" qsCatId="3D" csTypeId="urn:microsoft.com/office/officeart/2005/8/colors/accent2_2" csCatId="accent2" phldr="1"/>
      <dgm:spPr/>
      <dgm:t>
        <a:bodyPr/>
        <a:lstStyle/>
        <a:p>
          <a:endParaRPr lang="en-GB"/>
        </a:p>
      </dgm:t>
    </dgm:pt>
    <dgm:pt modelId="{2AA409AC-996D-448F-AE05-EFAE1B6F047F}">
      <dgm:prSet phldrT="[Text]" custT="1"/>
      <dgm:spPr/>
      <dgm:t>
        <a:bodyPr/>
        <a:lstStyle/>
        <a:p>
          <a:r>
            <a:rPr lang="vi-VN" sz="2000" b="1" i="0" dirty="0">
              <a:solidFill>
                <a:schemeClr val="tx1"/>
              </a:solidFill>
              <a:latin typeface="+mj-lt"/>
            </a:rPr>
            <a:t>1. Ưu tiên, hỗ trợ đào tạo chuyên ngành y tế dự phòng.</a:t>
          </a:r>
          <a:endParaRPr lang="en-GB" sz="2000" b="1" dirty="0">
            <a:solidFill>
              <a:schemeClr val="tx1"/>
            </a:solidFill>
            <a:latin typeface="+mj-lt"/>
          </a:endParaRPr>
        </a:p>
      </dgm:t>
    </dgm:pt>
    <dgm:pt modelId="{55D65B22-9686-4CD1-BBBD-7BB4FB72F202}" type="parTrans" cxnId="{0E813117-8CED-46F9-A724-C9EFE06177F8}">
      <dgm:prSet/>
      <dgm:spPr/>
      <dgm:t>
        <a:bodyPr/>
        <a:lstStyle/>
        <a:p>
          <a:endParaRPr lang="en-GB"/>
        </a:p>
      </dgm:t>
    </dgm:pt>
    <dgm:pt modelId="{78B70922-9B4C-4042-86DF-9F7D77307B0E}" type="sibTrans" cxnId="{0E813117-8CED-46F9-A724-C9EFE06177F8}">
      <dgm:prSet/>
      <dgm:spPr/>
      <dgm:t>
        <a:bodyPr/>
        <a:lstStyle/>
        <a:p>
          <a:endParaRPr lang="en-GB"/>
        </a:p>
      </dgm:t>
    </dgm:pt>
    <dgm:pt modelId="{65FAF5E5-1EDD-40F4-81E8-AD6712C9F1BD}">
      <dgm:prSet custT="1"/>
      <dgm:spPr/>
      <dgm:t>
        <a:bodyPr/>
        <a:lstStyle/>
        <a:p>
          <a:r>
            <a:rPr lang="vi-VN" sz="2000" b="1" i="0" dirty="0">
              <a:solidFill>
                <a:schemeClr val="tx1"/>
              </a:solidFill>
              <a:latin typeface="+mj-lt"/>
            </a:rPr>
            <a:t>2. Ưu tiên đầu tư nâng cao năng lực đội ngũ cán bộ, hệ thống giám sát phát hiện bệnh truyền nhiễm, nghiên cứu sản xuất vắc xin, sinh phẩm y tế.</a:t>
          </a:r>
        </a:p>
      </dgm:t>
    </dgm:pt>
    <dgm:pt modelId="{59B6CA3F-85A6-4943-9EE8-37DA3706FB6D}" type="parTrans" cxnId="{9DCE9000-619A-4606-AD96-DC7CDF37C41D}">
      <dgm:prSet/>
      <dgm:spPr/>
      <dgm:t>
        <a:bodyPr/>
        <a:lstStyle/>
        <a:p>
          <a:endParaRPr lang="en-GB"/>
        </a:p>
      </dgm:t>
    </dgm:pt>
    <dgm:pt modelId="{0F31C71E-75AC-43CE-BD92-B2B39C9F327F}" type="sibTrans" cxnId="{9DCE9000-619A-4606-AD96-DC7CDF37C41D}">
      <dgm:prSet/>
      <dgm:spPr/>
      <dgm:t>
        <a:bodyPr/>
        <a:lstStyle/>
        <a:p>
          <a:endParaRPr lang="en-GB"/>
        </a:p>
      </dgm:t>
    </dgm:pt>
    <dgm:pt modelId="{98F22842-10EB-4E38-97BF-35B648B72219}">
      <dgm:prSet custT="1"/>
      <dgm:spPr/>
      <dgm:t>
        <a:bodyPr/>
        <a:lstStyle/>
        <a:p>
          <a:r>
            <a:rPr lang="en-GB" sz="2000" b="1" i="0" dirty="0">
              <a:solidFill>
                <a:schemeClr val="tx1"/>
              </a:solidFill>
              <a:latin typeface="Times New Roman" panose="02020603050405020304" pitchFamily="18" charset="0"/>
              <a:cs typeface="Times New Roman" panose="02020603050405020304" pitchFamily="18" charset="0"/>
            </a:rPr>
            <a:t>3. </a:t>
          </a:r>
          <a:r>
            <a:rPr lang="en-GB" sz="2000" b="1" i="0" dirty="0" err="1">
              <a:solidFill>
                <a:schemeClr val="tx1"/>
              </a:solidFill>
              <a:latin typeface="Times New Roman" panose="02020603050405020304" pitchFamily="18" charset="0"/>
              <a:cs typeface="Times New Roman" panose="02020603050405020304" pitchFamily="18" charset="0"/>
            </a:rPr>
            <a:t>Hỗ</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trợ</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khuyến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khích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nghiên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cứu</a:t>
          </a:r>
          <a:r>
            <a:rPr lang="en-GB" sz="2000" b="1" i="0" dirty="0">
              <a:solidFill>
                <a:schemeClr val="tx1"/>
              </a:solidFill>
              <a:latin typeface="Times New Roman" panose="02020603050405020304" pitchFamily="18" charset="0"/>
              <a:cs typeface="Times New Roman" panose="02020603050405020304" pitchFamily="18" charset="0"/>
            </a:rPr>
            <a:t> khoa </a:t>
          </a:r>
          <a:r>
            <a:rPr lang="en-GB" sz="2000" b="1" i="0" dirty="0" err="1">
              <a:solidFill>
                <a:schemeClr val="tx1"/>
              </a:solidFill>
              <a:latin typeface="Times New Roman" panose="02020603050405020304" pitchFamily="18" charset="0"/>
              <a:cs typeface="Times New Roman" panose="02020603050405020304" pitchFamily="18" charset="0"/>
            </a:rPr>
            <a:t>học</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trao</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đổi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và</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đào</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tạo</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chuyên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gia</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chuyển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giao</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kỹ</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thuật</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trong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phòng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chống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bệnh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truyền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nhiễm</a:t>
          </a:r>
          <a:r>
            <a:rPr lang="en-GB" sz="2000" b="1" i="0" dirty="0">
              <a:solidFill>
                <a:schemeClr val="tx1"/>
              </a:solidFill>
              <a:latin typeface="Times New Roman" panose="02020603050405020304" pitchFamily="18" charset="0"/>
              <a:cs typeface="Times New Roman" panose="02020603050405020304" pitchFamily="18" charset="0"/>
            </a:rPr>
            <a:t>.</a:t>
          </a:r>
        </a:p>
      </dgm:t>
    </dgm:pt>
    <dgm:pt modelId="{004C3D52-B09D-4FB5-A1AC-FCEC3B51F4AA}" type="parTrans" cxnId="{284DD672-0842-48EE-9850-AC03571E4F18}">
      <dgm:prSet/>
      <dgm:spPr/>
      <dgm:t>
        <a:bodyPr/>
        <a:lstStyle/>
        <a:p>
          <a:endParaRPr lang="en-GB"/>
        </a:p>
      </dgm:t>
    </dgm:pt>
    <dgm:pt modelId="{AECC62BB-2A52-418C-A58E-548BD93119CF}" type="sibTrans" cxnId="{284DD672-0842-48EE-9850-AC03571E4F18}">
      <dgm:prSet/>
      <dgm:spPr/>
      <dgm:t>
        <a:bodyPr/>
        <a:lstStyle/>
        <a:p>
          <a:endParaRPr lang="en-GB"/>
        </a:p>
      </dgm:t>
    </dgm:pt>
    <dgm:pt modelId="{6016382D-672D-4B61-B9C9-E0C952EAC1B6}">
      <dgm:prSet custT="1"/>
      <dgm:spPr/>
      <dgm:t>
        <a:bodyPr/>
        <a:lstStyle/>
        <a:p>
          <a:r>
            <a:rPr lang="vi-VN" sz="2000" b="1" i="0" dirty="0">
              <a:solidFill>
                <a:schemeClr val="tx1"/>
              </a:solidFill>
              <a:latin typeface="+mj-lt"/>
            </a:rPr>
            <a:t>4. Hỗ trợ điều trị, chăm sóc người mắc bệnh truyền nhiễm do rủi ro nghề nghiệp và trong các trường hợp cần thiết khác.</a:t>
          </a:r>
        </a:p>
      </dgm:t>
    </dgm:pt>
    <dgm:pt modelId="{1EB8D145-4EE9-4CCF-82AC-1E82549BAE19}" type="parTrans" cxnId="{A26CF339-57F7-46B5-B361-6846FA56EA8E}">
      <dgm:prSet/>
      <dgm:spPr/>
      <dgm:t>
        <a:bodyPr/>
        <a:lstStyle/>
        <a:p>
          <a:endParaRPr lang="en-GB"/>
        </a:p>
      </dgm:t>
    </dgm:pt>
    <dgm:pt modelId="{F5CFE9FE-8B8C-4FBC-886C-6ACEDAC2D433}" type="sibTrans" cxnId="{A26CF339-57F7-46B5-B361-6846FA56EA8E}">
      <dgm:prSet/>
      <dgm:spPr/>
      <dgm:t>
        <a:bodyPr/>
        <a:lstStyle/>
        <a:p>
          <a:endParaRPr lang="en-GB"/>
        </a:p>
      </dgm:t>
    </dgm:pt>
    <dgm:pt modelId="{74F25F44-A3D5-48F0-9C28-E8C7F6AB7F4F}">
      <dgm:prSet custT="1"/>
      <dgm:spPr/>
      <dgm:t>
        <a:bodyPr/>
        <a:lstStyle/>
        <a:p>
          <a:r>
            <a:rPr lang="en-GB" sz="2000" b="1" i="0" dirty="0">
              <a:solidFill>
                <a:schemeClr val="tx1"/>
              </a:solidFill>
              <a:latin typeface="Times New Roman" panose="02020603050405020304" pitchFamily="18" charset="0"/>
              <a:cs typeface="Times New Roman" panose="02020603050405020304" pitchFamily="18" charset="0"/>
            </a:rPr>
            <a:t>5. </a:t>
          </a:r>
          <a:r>
            <a:rPr lang="en-GB" sz="2000" b="1" i="0" dirty="0" err="1">
              <a:solidFill>
                <a:schemeClr val="tx1"/>
              </a:solidFill>
              <a:latin typeface="Times New Roman" panose="02020603050405020304" pitchFamily="18" charset="0"/>
              <a:cs typeface="Times New Roman" panose="02020603050405020304" pitchFamily="18" charset="0"/>
            </a:rPr>
            <a:t>Hỗ</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trợ</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thiệt</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hại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đối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với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việc</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tiêu</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hủy</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gia</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súc</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gia</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cầm</a:t>
          </a:r>
          <a:r>
            <a:rPr lang="en-GB" sz="2000" b="1" i="0" dirty="0">
              <a:solidFill>
                <a:schemeClr val="tx1"/>
              </a:solidFill>
              <a:latin typeface="Times New Roman" panose="02020603050405020304" pitchFamily="18" charset="0"/>
              <a:cs typeface="Times New Roman" panose="02020603050405020304" pitchFamily="18" charset="0"/>
            </a:rPr>
            <a:t> mang </a:t>
          </a:r>
          <a:r>
            <a:rPr lang="en-GB" sz="2000" b="1" i="0" dirty="0" err="1">
              <a:solidFill>
                <a:schemeClr val="tx1"/>
              </a:solidFill>
              <a:latin typeface="Times New Roman" panose="02020603050405020304" pitchFamily="18" charset="0"/>
              <a:cs typeface="Times New Roman" panose="02020603050405020304" pitchFamily="18" charset="0"/>
            </a:rPr>
            <a:t>tác</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nhân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gây</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bệnh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truyền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nhiễm</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theo</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quy</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định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của</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pháp</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luật</a:t>
          </a:r>
          <a:r>
            <a:rPr lang="en-GB" sz="2000" b="1" i="0" dirty="0">
              <a:solidFill>
                <a:schemeClr val="tx1"/>
              </a:solidFill>
              <a:latin typeface="Times New Roman" panose="02020603050405020304" pitchFamily="18" charset="0"/>
              <a:cs typeface="Times New Roman" panose="02020603050405020304" pitchFamily="18" charset="0"/>
            </a:rPr>
            <a:t>.</a:t>
          </a:r>
        </a:p>
      </dgm:t>
    </dgm:pt>
    <dgm:pt modelId="{E73380DB-E29A-4F29-A07C-0EC0E6C0DFC6}" type="parTrans" cxnId="{F050604C-E4DC-468E-A068-F7B65C04BFAE}">
      <dgm:prSet/>
      <dgm:spPr/>
      <dgm:t>
        <a:bodyPr/>
        <a:lstStyle/>
        <a:p>
          <a:endParaRPr lang="en-GB"/>
        </a:p>
      </dgm:t>
    </dgm:pt>
    <dgm:pt modelId="{45627E34-1ED7-444C-BDED-7F305E2820F5}" type="sibTrans" cxnId="{F050604C-E4DC-468E-A068-F7B65C04BFAE}">
      <dgm:prSet/>
      <dgm:spPr/>
      <dgm:t>
        <a:bodyPr/>
        <a:lstStyle/>
        <a:p>
          <a:endParaRPr lang="en-GB"/>
        </a:p>
      </dgm:t>
    </dgm:pt>
    <dgm:pt modelId="{9C2A9A8F-E269-4727-A48B-D972A8D2127E}">
      <dgm:prSet custT="1"/>
      <dgm:spPr/>
      <dgm:t>
        <a:bodyPr/>
        <a:lstStyle/>
        <a:p>
          <a:r>
            <a:rPr lang="en-GB" sz="2000" b="1" i="0" dirty="0">
              <a:solidFill>
                <a:schemeClr val="tx1"/>
              </a:solidFill>
              <a:latin typeface="Times New Roman" panose="02020603050405020304" pitchFamily="18" charset="0"/>
              <a:cs typeface="Times New Roman" panose="02020603050405020304" pitchFamily="18" charset="0"/>
            </a:rPr>
            <a:t>6. </a:t>
          </a:r>
          <a:r>
            <a:rPr lang="en-GB" sz="2000" b="1" i="0" dirty="0" err="1">
              <a:solidFill>
                <a:schemeClr val="tx1"/>
              </a:solidFill>
              <a:latin typeface="Times New Roman" panose="02020603050405020304" pitchFamily="18" charset="0"/>
              <a:cs typeface="Times New Roman" panose="02020603050405020304" pitchFamily="18" charset="0"/>
            </a:rPr>
            <a:t>Huy</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động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sự</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đóng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góp</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về</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tài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chính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kỹ</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thuật</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và</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nhân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lực</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của</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toàn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xã</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hội</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trong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phòng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chống</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bệnh</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truyền</a:t>
          </a:r>
          <a:r>
            <a:rPr lang="en-GB" sz="2000" b="1" i="0" dirty="0">
              <a:solidFill>
                <a:schemeClr val="tx1"/>
              </a:solidFill>
              <a:latin typeface="Times New Roman" panose="02020603050405020304" pitchFamily="18" charset="0"/>
              <a:cs typeface="Times New Roman" panose="02020603050405020304" pitchFamily="18" charset="0"/>
            </a:rPr>
            <a:t> </a:t>
          </a:r>
          <a:r>
            <a:rPr lang="en-GB" sz="2000" b="1" i="0" dirty="0" err="1">
              <a:solidFill>
                <a:schemeClr val="tx1"/>
              </a:solidFill>
              <a:latin typeface="Times New Roman" panose="02020603050405020304" pitchFamily="18" charset="0"/>
              <a:cs typeface="Times New Roman" panose="02020603050405020304" pitchFamily="18" charset="0"/>
            </a:rPr>
            <a:t>nhiễm</a:t>
          </a:r>
          <a:r>
            <a:rPr lang="en-GB" sz="2000" b="1" i="0" dirty="0">
              <a:solidFill>
                <a:schemeClr val="tx1"/>
              </a:solidFill>
              <a:latin typeface="Times New Roman" panose="02020603050405020304" pitchFamily="18" charset="0"/>
              <a:cs typeface="Times New Roman" panose="02020603050405020304" pitchFamily="18" charset="0"/>
            </a:rPr>
            <a:t>.</a:t>
          </a:r>
        </a:p>
      </dgm:t>
    </dgm:pt>
    <dgm:pt modelId="{A03ABD79-20E2-46FB-BBA0-15BE4BD8510A}" type="parTrans" cxnId="{0C836EC0-B0FD-44FB-B863-FA8ADF668BAB}">
      <dgm:prSet/>
      <dgm:spPr/>
      <dgm:t>
        <a:bodyPr/>
        <a:lstStyle/>
        <a:p>
          <a:endParaRPr lang="en-GB"/>
        </a:p>
      </dgm:t>
    </dgm:pt>
    <dgm:pt modelId="{53ED2528-985D-4171-AF93-96C0BFB8BA60}" type="sibTrans" cxnId="{0C836EC0-B0FD-44FB-B863-FA8ADF668BAB}">
      <dgm:prSet/>
      <dgm:spPr/>
      <dgm:t>
        <a:bodyPr/>
        <a:lstStyle/>
        <a:p>
          <a:endParaRPr lang="en-GB"/>
        </a:p>
      </dgm:t>
    </dgm:pt>
    <dgm:pt modelId="{55D83B2F-F423-4A80-BC8A-E260AAB877CB}">
      <dgm:prSet custT="1"/>
      <dgm:spPr/>
      <dgm:t>
        <a:bodyPr/>
        <a:lstStyle/>
        <a:p>
          <a:r>
            <a:rPr lang="vi-VN" sz="2000" b="1" i="0" dirty="0">
              <a:solidFill>
                <a:schemeClr val="tx1"/>
              </a:solidFill>
              <a:latin typeface="+mj-lt"/>
            </a:rPr>
            <a:t>7. Mở rộng hợp tác với các tổ chức quốc tế, các nước trong khu vực và trên thế giới trong phòng, chống bệnh truyền nhiễm.</a:t>
          </a:r>
        </a:p>
      </dgm:t>
    </dgm:pt>
    <dgm:pt modelId="{D53B9E4D-2194-49BB-B244-84E8DC348EEC}" type="sibTrans" cxnId="{1047695F-04BC-451F-9D52-AF45A115A9EA}">
      <dgm:prSet/>
      <dgm:spPr/>
      <dgm:t>
        <a:bodyPr/>
        <a:lstStyle/>
        <a:p>
          <a:endParaRPr lang="en-GB"/>
        </a:p>
      </dgm:t>
    </dgm:pt>
    <dgm:pt modelId="{1B0D3260-95AF-48E5-AD75-5A447F2A61A6}" type="parTrans" cxnId="{1047695F-04BC-451F-9D52-AF45A115A9EA}">
      <dgm:prSet/>
      <dgm:spPr/>
      <dgm:t>
        <a:bodyPr/>
        <a:lstStyle/>
        <a:p>
          <a:endParaRPr lang="en-GB"/>
        </a:p>
      </dgm:t>
    </dgm:pt>
    <dgm:pt modelId="{1A0AAEDF-54AB-41EE-99E7-5759E2DE9962}" type="pres">
      <dgm:prSet presAssocID="{4A675155-DBDF-4AB4-B59E-8F041F6FBBD5}" presName="Name0" presStyleCnt="0">
        <dgm:presLayoutVars>
          <dgm:chPref val="1"/>
          <dgm:dir/>
          <dgm:animOne val="branch"/>
          <dgm:animLvl val="lvl"/>
          <dgm:resizeHandles/>
        </dgm:presLayoutVars>
      </dgm:prSet>
      <dgm:spPr/>
    </dgm:pt>
    <dgm:pt modelId="{031B7DA5-DEFD-406E-B6DB-2E419A2BB7A6}" type="pres">
      <dgm:prSet presAssocID="{2AA409AC-996D-448F-AE05-EFAE1B6F047F}" presName="vertOne" presStyleCnt="0"/>
      <dgm:spPr/>
    </dgm:pt>
    <dgm:pt modelId="{CAA4F4E8-95F2-4B48-B9BD-2CBB91A7602D}" type="pres">
      <dgm:prSet presAssocID="{2AA409AC-996D-448F-AE05-EFAE1B6F047F}" presName="txOne" presStyleLbl="node0" presStyleIdx="0" presStyleCnt="7">
        <dgm:presLayoutVars>
          <dgm:chPref val="3"/>
        </dgm:presLayoutVars>
      </dgm:prSet>
      <dgm:spPr/>
    </dgm:pt>
    <dgm:pt modelId="{C618C94B-58D0-4E79-B8FA-FC8BAC476E92}" type="pres">
      <dgm:prSet presAssocID="{2AA409AC-996D-448F-AE05-EFAE1B6F047F}" presName="horzOne" presStyleCnt="0"/>
      <dgm:spPr/>
    </dgm:pt>
    <dgm:pt modelId="{EF16EA2B-9E5D-4345-8245-B1934FB714CE}" type="pres">
      <dgm:prSet presAssocID="{78B70922-9B4C-4042-86DF-9F7D77307B0E}" presName="sibSpaceOne" presStyleCnt="0"/>
      <dgm:spPr/>
    </dgm:pt>
    <dgm:pt modelId="{809761DD-4521-4511-B5C4-50B44FB2B2F6}" type="pres">
      <dgm:prSet presAssocID="{65FAF5E5-1EDD-40F4-81E8-AD6712C9F1BD}" presName="vertOne" presStyleCnt="0"/>
      <dgm:spPr/>
    </dgm:pt>
    <dgm:pt modelId="{64EB9FF7-8A11-4210-A3FF-B1541D0BDE81}" type="pres">
      <dgm:prSet presAssocID="{65FAF5E5-1EDD-40F4-81E8-AD6712C9F1BD}" presName="txOne" presStyleLbl="node0" presStyleIdx="1" presStyleCnt="7">
        <dgm:presLayoutVars>
          <dgm:chPref val="3"/>
        </dgm:presLayoutVars>
      </dgm:prSet>
      <dgm:spPr/>
    </dgm:pt>
    <dgm:pt modelId="{D85D4FC7-9611-45AD-AAFD-C538BA46167E}" type="pres">
      <dgm:prSet presAssocID="{65FAF5E5-1EDD-40F4-81E8-AD6712C9F1BD}" presName="horzOne" presStyleCnt="0"/>
      <dgm:spPr/>
    </dgm:pt>
    <dgm:pt modelId="{4936B071-3F77-48E8-8FF6-BDD41798F614}" type="pres">
      <dgm:prSet presAssocID="{0F31C71E-75AC-43CE-BD92-B2B39C9F327F}" presName="sibSpaceOne" presStyleCnt="0"/>
      <dgm:spPr/>
    </dgm:pt>
    <dgm:pt modelId="{800843B2-4E09-4F65-9BFE-9B342E3F8F2D}" type="pres">
      <dgm:prSet presAssocID="{98F22842-10EB-4E38-97BF-35B648B72219}" presName="vertOne" presStyleCnt="0"/>
      <dgm:spPr/>
    </dgm:pt>
    <dgm:pt modelId="{0131B1D9-131A-4348-951E-DCFA8AC5CBD4}" type="pres">
      <dgm:prSet presAssocID="{98F22842-10EB-4E38-97BF-35B648B72219}" presName="txOne" presStyleLbl="node0" presStyleIdx="2" presStyleCnt="7">
        <dgm:presLayoutVars>
          <dgm:chPref val="3"/>
        </dgm:presLayoutVars>
      </dgm:prSet>
      <dgm:spPr/>
    </dgm:pt>
    <dgm:pt modelId="{A41B83AF-66EB-4932-835D-C540D00B0CF8}" type="pres">
      <dgm:prSet presAssocID="{98F22842-10EB-4E38-97BF-35B648B72219}" presName="horzOne" presStyleCnt="0"/>
      <dgm:spPr/>
    </dgm:pt>
    <dgm:pt modelId="{9565586E-DA08-4448-839D-21A300AB5FE9}" type="pres">
      <dgm:prSet presAssocID="{AECC62BB-2A52-418C-A58E-548BD93119CF}" presName="sibSpaceOne" presStyleCnt="0"/>
      <dgm:spPr/>
    </dgm:pt>
    <dgm:pt modelId="{73998685-7DAC-4381-A547-00BF6F416173}" type="pres">
      <dgm:prSet presAssocID="{6016382D-672D-4B61-B9C9-E0C952EAC1B6}" presName="vertOne" presStyleCnt="0"/>
      <dgm:spPr/>
    </dgm:pt>
    <dgm:pt modelId="{E501BD8D-BFDD-4ADB-9746-5FDBB6524126}" type="pres">
      <dgm:prSet presAssocID="{6016382D-672D-4B61-B9C9-E0C952EAC1B6}" presName="txOne" presStyleLbl="node0" presStyleIdx="3" presStyleCnt="7">
        <dgm:presLayoutVars>
          <dgm:chPref val="3"/>
        </dgm:presLayoutVars>
      </dgm:prSet>
      <dgm:spPr/>
    </dgm:pt>
    <dgm:pt modelId="{A0E720D2-F24E-4659-812E-553D8CA8FAA4}" type="pres">
      <dgm:prSet presAssocID="{6016382D-672D-4B61-B9C9-E0C952EAC1B6}" presName="horzOne" presStyleCnt="0"/>
      <dgm:spPr/>
    </dgm:pt>
    <dgm:pt modelId="{4C7080C9-8C0D-471F-B31B-1E88BBBF43F4}" type="pres">
      <dgm:prSet presAssocID="{F5CFE9FE-8B8C-4FBC-886C-6ACEDAC2D433}" presName="sibSpaceOne" presStyleCnt="0"/>
      <dgm:spPr/>
    </dgm:pt>
    <dgm:pt modelId="{670EDC45-E138-4846-A613-A03A4B35AC96}" type="pres">
      <dgm:prSet presAssocID="{74F25F44-A3D5-48F0-9C28-E8C7F6AB7F4F}" presName="vertOne" presStyleCnt="0"/>
      <dgm:spPr/>
    </dgm:pt>
    <dgm:pt modelId="{EE810F7A-91F2-44C9-A669-F0AF4E4B7EA7}" type="pres">
      <dgm:prSet presAssocID="{74F25F44-A3D5-48F0-9C28-E8C7F6AB7F4F}" presName="txOne" presStyleLbl="node0" presStyleIdx="4" presStyleCnt="7">
        <dgm:presLayoutVars>
          <dgm:chPref val="3"/>
        </dgm:presLayoutVars>
      </dgm:prSet>
      <dgm:spPr/>
    </dgm:pt>
    <dgm:pt modelId="{63E73596-F9D5-4AE3-AF78-096D548278D1}" type="pres">
      <dgm:prSet presAssocID="{74F25F44-A3D5-48F0-9C28-E8C7F6AB7F4F}" presName="horzOne" presStyleCnt="0"/>
      <dgm:spPr/>
    </dgm:pt>
    <dgm:pt modelId="{092F96B0-1DCF-4F31-8F28-DBDA429C1843}" type="pres">
      <dgm:prSet presAssocID="{45627E34-1ED7-444C-BDED-7F305E2820F5}" presName="sibSpaceOne" presStyleCnt="0"/>
      <dgm:spPr/>
    </dgm:pt>
    <dgm:pt modelId="{80B84A98-6751-4F6E-A365-510EB9379DC2}" type="pres">
      <dgm:prSet presAssocID="{9C2A9A8F-E269-4727-A48B-D972A8D2127E}" presName="vertOne" presStyleCnt="0"/>
      <dgm:spPr/>
    </dgm:pt>
    <dgm:pt modelId="{09F84092-5A09-4D7A-A752-0347F6C43B90}" type="pres">
      <dgm:prSet presAssocID="{9C2A9A8F-E269-4727-A48B-D972A8D2127E}" presName="txOne" presStyleLbl="node0" presStyleIdx="5" presStyleCnt="7">
        <dgm:presLayoutVars>
          <dgm:chPref val="3"/>
        </dgm:presLayoutVars>
      </dgm:prSet>
      <dgm:spPr/>
    </dgm:pt>
    <dgm:pt modelId="{0B1D1F17-8DA4-4150-A810-982ED274979E}" type="pres">
      <dgm:prSet presAssocID="{9C2A9A8F-E269-4727-A48B-D972A8D2127E}" presName="horzOne" presStyleCnt="0"/>
      <dgm:spPr/>
    </dgm:pt>
    <dgm:pt modelId="{094FAF75-53BF-4627-BF07-6E08F7AE065B}" type="pres">
      <dgm:prSet presAssocID="{53ED2528-985D-4171-AF93-96C0BFB8BA60}" presName="sibSpaceOne" presStyleCnt="0"/>
      <dgm:spPr/>
    </dgm:pt>
    <dgm:pt modelId="{FE04A61B-EF8C-4273-B9AC-58C7B9490AF6}" type="pres">
      <dgm:prSet presAssocID="{55D83B2F-F423-4A80-BC8A-E260AAB877CB}" presName="vertOne" presStyleCnt="0"/>
      <dgm:spPr/>
    </dgm:pt>
    <dgm:pt modelId="{4870E5DC-9796-422F-83AB-35399E1A00EC}" type="pres">
      <dgm:prSet presAssocID="{55D83B2F-F423-4A80-BC8A-E260AAB877CB}" presName="txOne" presStyleLbl="node0" presStyleIdx="6" presStyleCnt="7">
        <dgm:presLayoutVars>
          <dgm:chPref val="3"/>
        </dgm:presLayoutVars>
      </dgm:prSet>
      <dgm:spPr/>
    </dgm:pt>
    <dgm:pt modelId="{0236C662-1374-443F-8584-BEE55DBA08C6}" type="pres">
      <dgm:prSet presAssocID="{55D83B2F-F423-4A80-BC8A-E260AAB877CB}" presName="horzOne" presStyleCnt="0"/>
      <dgm:spPr/>
    </dgm:pt>
  </dgm:ptLst>
  <dgm:cxnLst>
    <dgm:cxn modelId="{9DCE9000-619A-4606-AD96-DC7CDF37C41D}" srcId="{4A675155-DBDF-4AB4-B59E-8F041F6FBBD5}" destId="{65FAF5E5-1EDD-40F4-81E8-AD6712C9F1BD}" srcOrd="1" destOrd="0" parTransId="{59B6CA3F-85A6-4943-9EE8-37DA3706FB6D}" sibTransId="{0F31C71E-75AC-43CE-BD92-B2B39C9F327F}"/>
    <dgm:cxn modelId="{9BA5E205-DFBE-4401-A936-5D3A44EFCD4B}" type="presOf" srcId="{9C2A9A8F-E269-4727-A48B-D972A8D2127E}" destId="{09F84092-5A09-4D7A-A752-0347F6C43B90}" srcOrd="0" destOrd="0" presId="urn:microsoft.com/office/officeart/2005/8/layout/hierarchy4"/>
    <dgm:cxn modelId="{0E813117-8CED-46F9-A724-C9EFE06177F8}" srcId="{4A675155-DBDF-4AB4-B59E-8F041F6FBBD5}" destId="{2AA409AC-996D-448F-AE05-EFAE1B6F047F}" srcOrd="0" destOrd="0" parTransId="{55D65B22-9686-4CD1-BBBD-7BB4FB72F202}" sibTransId="{78B70922-9B4C-4042-86DF-9F7D77307B0E}"/>
    <dgm:cxn modelId="{A26CF339-57F7-46B5-B361-6846FA56EA8E}" srcId="{4A675155-DBDF-4AB4-B59E-8F041F6FBBD5}" destId="{6016382D-672D-4B61-B9C9-E0C952EAC1B6}" srcOrd="3" destOrd="0" parTransId="{1EB8D145-4EE9-4CCF-82AC-1E82549BAE19}" sibTransId="{F5CFE9FE-8B8C-4FBC-886C-6ACEDAC2D433}"/>
    <dgm:cxn modelId="{41DC965B-1378-45B6-884B-D8C03BE65ED6}" type="presOf" srcId="{74F25F44-A3D5-48F0-9C28-E8C7F6AB7F4F}" destId="{EE810F7A-91F2-44C9-A669-F0AF4E4B7EA7}" srcOrd="0" destOrd="0" presId="urn:microsoft.com/office/officeart/2005/8/layout/hierarchy4"/>
    <dgm:cxn modelId="{1047695F-04BC-451F-9D52-AF45A115A9EA}" srcId="{4A675155-DBDF-4AB4-B59E-8F041F6FBBD5}" destId="{55D83B2F-F423-4A80-BC8A-E260AAB877CB}" srcOrd="6" destOrd="0" parTransId="{1B0D3260-95AF-48E5-AD75-5A447F2A61A6}" sibTransId="{D53B9E4D-2194-49BB-B244-84E8DC348EEC}"/>
    <dgm:cxn modelId="{F050604C-E4DC-468E-A068-F7B65C04BFAE}" srcId="{4A675155-DBDF-4AB4-B59E-8F041F6FBBD5}" destId="{74F25F44-A3D5-48F0-9C28-E8C7F6AB7F4F}" srcOrd="4" destOrd="0" parTransId="{E73380DB-E29A-4F29-A07C-0EC0E6C0DFC6}" sibTransId="{45627E34-1ED7-444C-BDED-7F305E2820F5}"/>
    <dgm:cxn modelId="{FCDC204E-2EC1-4980-B1B3-F8D778574A96}" type="presOf" srcId="{6016382D-672D-4B61-B9C9-E0C952EAC1B6}" destId="{E501BD8D-BFDD-4ADB-9746-5FDBB6524126}" srcOrd="0" destOrd="0" presId="urn:microsoft.com/office/officeart/2005/8/layout/hierarchy4"/>
    <dgm:cxn modelId="{284DD672-0842-48EE-9850-AC03571E4F18}" srcId="{4A675155-DBDF-4AB4-B59E-8F041F6FBBD5}" destId="{98F22842-10EB-4E38-97BF-35B648B72219}" srcOrd="2" destOrd="0" parTransId="{004C3D52-B09D-4FB5-A1AC-FCEC3B51F4AA}" sibTransId="{AECC62BB-2A52-418C-A58E-548BD93119CF}"/>
    <dgm:cxn modelId="{2E0FEC7B-3228-4AA5-AA63-45127AAB8E1C}" type="presOf" srcId="{55D83B2F-F423-4A80-BC8A-E260AAB877CB}" destId="{4870E5DC-9796-422F-83AB-35399E1A00EC}" srcOrd="0" destOrd="0" presId="urn:microsoft.com/office/officeart/2005/8/layout/hierarchy4"/>
    <dgm:cxn modelId="{50E07E90-B7E9-40F1-B46C-FD765E9DD284}" type="presOf" srcId="{2AA409AC-996D-448F-AE05-EFAE1B6F047F}" destId="{CAA4F4E8-95F2-4B48-B9BD-2CBB91A7602D}" srcOrd="0" destOrd="0" presId="urn:microsoft.com/office/officeart/2005/8/layout/hierarchy4"/>
    <dgm:cxn modelId="{0C836EC0-B0FD-44FB-B863-FA8ADF668BAB}" srcId="{4A675155-DBDF-4AB4-B59E-8F041F6FBBD5}" destId="{9C2A9A8F-E269-4727-A48B-D972A8D2127E}" srcOrd="5" destOrd="0" parTransId="{A03ABD79-20E2-46FB-BBA0-15BE4BD8510A}" sibTransId="{53ED2528-985D-4171-AF93-96C0BFB8BA60}"/>
    <dgm:cxn modelId="{2ACED9D1-41B1-4FF9-BEA1-3BF4CF44AE12}" type="presOf" srcId="{4A675155-DBDF-4AB4-B59E-8F041F6FBBD5}" destId="{1A0AAEDF-54AB-41EE-99E7-5759E2DE9962}" srcOrd="0" destOrd="0" presId="urn:microsoft.com/office/officeart/2005/8/layout/hierarchy4"/>
    <dgm:cxn modelId="{6EED15EC-6935-484A-B86C-23229F7A6B81}" type="presOf" srcId="{98F22842-10EB-4E38-97BF-35B648B72219}" destId="{0131B1D9-131A-4348-951E-DCFA8AC5CBD4}" srcOrd="0" destOrd="0" presId="urn:microsoft.com/office/officeart/2005/8/layout/hierarchy4"/>
    <dgm:cxn modelId="{B9AF2BFF-000E-4CCC-99C9-F4DDB5D40EA0}" type="presOf" srcId="{65FAF5E5-1EDD-40F4-81E8-AD6712C9F1BD}" destId="{64EB9FF7-8A11-4210-A3FF-B1541D0BDE81}" srcOrd="0" destOrd="0" presId="urn:microsoft.com/office/officeart/2005/8/layout/hierarchy4"/>
    <dgm:cxn modelId="{2FE34771-5D54-4B98-BCE8-DC144A5E05B3}" type="presParOf" srcId="{1A0AAEDF-54AB-41EE-99E7-5759E2DE9962}" destId="{031B7DA5-DEFD-406E-B6DB-2E419A2BB7A6}" srcOrd="0" destOrd="0" presId="urn:microsoft.com/office/officeart/2005/8/layout/hierarchy4"/>
    <dgm:cxn modelId="{2A6C4B56-27C5-41F3-99B9-A9C0E27AD917}" type="presParOf" srcId="{031B7DA5-DEFD-406E-B6DB-2E419A2BB7A6}" destId="{CAA4F4E8-95F2-4B48-B9BD-2CBB91A7602D}" srcOrd="0" destOrd="0" presId="urn:microsoft.com/office/officeart/2005/8/layout/hierarchy4"/>
    <dgm:cxn modelId="{F89C0B7C-23D3-4728-AB28-DEB802E7D2C2}" type="presParOf" srcId="{031B7DA5-DEFD-406E-B6DB-2E419A2BB7A6}" destId="{C618C94B-58D0-4E79-B8FA-FC8BAC476E92}" srcOrd="1" destOrd="0" presId="urn:microsoft.com/office/officeart/2005/8/layout/hierarchy4"/>
    <dgm:cxn modelId="{BB36014A-3ACD-4125-869C-D8EB253C1E43}" type="presParOf" srcId="{1A0AAEDF-54AB-41EE-99E7-5759E2DE9962}" destId="{EF16EA2B-9E5D-4345-8245-B1934FB714CE}" srcOrd="1" destOrd="0" presId="urn:microsoft.com/office/officeart/2005/8/layout/hierarchy4"/>
    <dgm:cxn modelId="{896675AE-F795-49B0-B4CB-DF7BE8FAA0AF}" type="presParOf" srcId="{1A0AAEDF-54AB-41EE-99E7-5759E2DE9962}" destId="{809761DD-4521-4511-B5C4-50B44FB2B2F6}" srcOrd="2" destOrd="0" presId="urn:microsoft.com/office/officeart/2005/8/layout/hierarchy4"/>
    <dgm:cxn modelId="{F42BF4FD-BB16-44C1-BDFD-2084032C3886}" type="presParOf" srcId="{809761DD-4521-4511-B5C4-50B44FB2B2F6}" destId="{64EB9FF7-8A11-4210-A3FF-B1541D0BDE81}" srcOrd="0" destOrd="0" presId="urn:microsoft.com/office/officeart/2005/8/layout/hierarchy4"/>
    <dgm:cxn modelId="{5EB1A328-C243-4A15-A03B-345AB01F5E69}" type="presParOf" srcId="{809761DD-4521-4511-B5C4-50B44FB2B2F6}" destId="{D85D4FC7-9611-45AD-AAFD-C538BA46167E}" srcOrd="1" destOrd="0" presId="urn:microsoft.com/office/officeart/2005/8/layout/hierarchy4"/>
    <dgm:cxn modelId="{379AA557-241F-4928-BE77-3F034DBBAA9B}" type="presParOf" srcId="{1A0AAEDF-54AB-41EE-99E7-5759E2DE9962}" destId="{4936B071-3F77-48E8-8FF6-BDD41798F614}" srcOrd="3" destOrd="0" presId="urn:microsoft.com/office/officeart/2005/8/layout/hierarchy4"/>
    <dgm:cxn modelId="{822CFE34-F345-488E-AF0C-41C71EF53B79}" type="presParOf" srcId="{1A0AAEDF-54AB-41EE-99E7-5759E2DE9962}" destId="{800843B2-4E09-4F65-9BFE-9B342E3F8F2D}" srcOrd="4" destOrd="0" presId="urn:microsoft.com/office/officeart/2005/8/layout/hierarchy4"/>
    <dgm:cxn modelId="{A9FBEC59-3DB0-4D86-842F-7D5FFAF45961}" type="presParOf" srcId="{800843B2-4E09-4F65-9BFE-9B342E3F8F2D}" destId="{0131B1D9-131A-4348-951E-DCFA8AC5CBD4}" srcOrd="0" destOrd="0" presId="urn:microsoft.com/office/officeart/2005/8/layout/hierarchy4"/>
    <dgm:cxn modelId="{12BBEE65-FCF0-4D72-8233-36B71F2F272C}" type="presParOf" srcId="{800843B2-4E09-4F65-9BFE-9B342E3F8F2D}" destId="{A41B83AF-66EB-4932-835D-C540D00B0CF8}" srcOrd="1" destOrd="0" presId="urn:microsoft.com/office/officeart/2005/8/layout/hierarchy4"/>
    <dgm:cxn modelId="{038CFEDB-DA8D-4649-911C-4E34FE80B993}" type="presParOf" srcId="{1A0AAEDF-54AB-41EE-99E7-5759E2DE9962}" destId="{9565586E-DA08-4448-839D-21A300AB5FE9}" srcOrd="5" destOrd="0" presId="urn:microsoft.com/office/officeart/2005/8/layout/hierarchy4"/>
    <dgm:cxn modelId="{10700FB8-F4A0-461B-9CFF-13DDA3D3C266}" type="presParOf" srcId="{1A0AAEDF-54AB-41EE-99E7-5759E2DE9962}" destId="{73998685-7DAC-4381-A547-00BF6F416173}" srcOrd="6" destOrd="0" presId="urn:microsoft.com/office/officeart/2005/8/layout/hierarchy4"/>
    <dgm:cxn modelId="{804D4B58-5946-4896-A1D6-78F2787F5B95}" type="presParOf" srcId="{73998685-7DAC-4381-A547-00BF6F416173}" destId="{E501BD8D-BFDD-4ADB-9746-5FDBB6524126}" srcOrd="0" destOrd="0" presId="urn:microsoft.com/office/officeart/2005/8/layout/hierarchy4"/>
    <dgm:cxn modelId="{A136149A-997D-4FB8-9B5B-47F902E480CD}" type="presParOf" srcId="{73998685-7DAC-4381-A547-00BF6F416173}" destId="{A0E720D2-F24E-4659-812E-553D8CA8FAA4}" srcOrd="1" destOrd="0" presId="urn:microsoft.com/office/officeart/2005/8/layout/hierarchy4"/>
    <dgm:cxn modelId="{9DCEDFA1-8F0D-48E6-AC72-E62C2EE0F159}" type="presParOf" srcId="{1A0AAEDF-54AB-41EE-99E7-5759E2DE9962}" destId="{4C7080C9-8C0D-471F-B31B-1E88BBBF43F4}" srcOrd="7" destOrd="0" presId="urn:microsoft.com/office/officeart/2005/8/layout/hierarchy4"/>
    <dgm:cxn modelId="{B85211BA-D9A0-4D69-8DDF-4AB980EAB0AB}" type="presParOf" srcId="{1A0AAEDF-54AB-41EE-99E7-5759E2DE9962}" destId="{670EDC45-E138-4846-A613-A03A4B35AC96}" srcOrd="8" destOrd="0" presId="urn:microsoft.com/office/officeart/2005/8/layout/hierarchy4"/>
    <dgm:cxn modelId="{3539D3BB-5402-4DDD-95B5-B838A701EB4E}" type="presParOf" srcId="{670EDC45-E138-4846-A613-A03A4B35AC96}" destId="{EE810F7A-91F2-44C9-A669-F0AF4E4B7EA7}" srcOrd="0" destOrd="0" presId="urn:microsoft.com/office/officeart/2005/8/layout/hierarchy4"/>
    <dgm:cxn modelId="{5C0C173B-F47D-4802-B45E-8213A3EF15E5}" type="presParOf" srcId="{670EDC45-E138-4846-A613-A03A4B35AC96}" destId="{63E73596-F9D5-4AE3-AF78-096D548278D1}" srcOrd="1" destOrd="0" presId="urn:microsoft.com/office/officeart/2005/8/layout/hierarchy4"/>
    <dgm:cxn modelId="{55BBD95E-94D9-4FC1-BBFC-46A42D84D3B4}" type="presParOf" srcId="{1A0AAEDF-54AB-41EE-99E7-5759E2DE9962}" destId="{092F96B0-1DCF-4F31-8F28-DBDA429C1843}" srcOrd="9" destOrd="0" presId="urn:microsoft.com/office/officeart/2005/8/layout/hierarchy4"/>
    <dgm:cxn modelId="{5FEFBEE1-286E-4654-B12C-20AC9768D6FF}" type="presParOf" srcId="{1A0AAEDF-54AB-41EE-99E7-5759E2DE9962}" destId="{80B84A98-6751-4F6E-A365-510EB9379DC2}" srcOrd="10" destOrd="0" presId="urn:microsoft.com/office/officeart/2005/8/layout/hierarchy4"/>
    <dgm:cxn modelId="{AC1753E3-CB40-4187-90F3-E81224F83B46}" type="presParOf" srcId="{80B84A98-6751-4F6E-A365-510EB9379DC2}" destId="{09F84092-5A09-4D7A-A752-0347F6C43B90}" srcOrd="0" destOrd="0" presId="urn:microsoft.com/office/officeart/2005/8/layout/hierarchy4"/>
    <dgm:cxn modelId="{D698B606-2560-4ED5-815A-DD66FFCE2486}" type="presParOf" srcId="{80B84A98-6751-4F6E-A365-510EB9379DC2}" destId="{0B1D1F17-8DA4-4150-A810-982ED274979E}" srcOrd="1" destOrd="0" presId="urn:microsoft.com/office/officeart/2005/8/layout/hierarchy4"/>
    <dgm:cxn modelId="{61454347-4783-4992-9584-6A72BD356980}" type="presParOf" srcId="{1A0AAEDF-54AB-41EE-99E7-5759E2DE9962}" destId="{094FAF75-53BF-4627-BF07-6E08F7AE065B}" srcOrd="11" destOrd="0" presId="urn:microsoft.com/office/officeart/2005/8/layout/hierarchy4"/>
    <dgm:cxn modelId="{50FFEA89-8754-4340-A482-5D705D8750F3}" type="presParOf" srcId="{1A0AAEDF-54AB-41EE-99E7-5759E2DE9962}" destId="{FE04A61B-EF8C-4273-B9AC-58C7B9490AF6}" srcOrd="12" destOrd="0" presId="urn:microsoft.com/office/officeart/2005/8/layout/hierarchy4"/>
    <dgm:cxn modelId="{13BD9E02-DE73-40B7-95B1-E15446240515}" type="presParOf" srcId="{FE04A61B-EF8C-4273-B9AC-58C7B9490AF6}" destId="{4870E5DC-9796-422F-83AB-35399E1A00EC}" srcOrd="0" destOrd="0" presId="urn:microsoft.com/office/officeart/2005/8/layout/hierarchy4"/>
    <dgm:cxn modelId="{68B8279E-28D9-4E20-BEC6-60D8D3CB8F82}" type="presParOf" srcId="{FE04A61B-EF8C-4273-B9AC-58C7B9490AF6}" destId="{0236C662-1374-443F-8584-BEE55DBA08C6}"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BC97BC-0C3A-43CD-94AD-19ED40DE5A06}" type="doc">
      <dgm:prSet loTypeId="urn:diagrams.loki3.com/VaryingWidthList" loCatId="list" qsTypeId="urn:microsoft.com/office/officeart/2005/8/quickstyle/3d1" qsCatId="3D" csTypeId="urn:microsoft.com/office/officeart/2005/8/colors/colorful1" csCatId="colorful" phldr="1"/>
      <dgm:spPr/>
      <dgm:t>
        <a:bodyPr/>
        <a:lstStyle/>
        <a:p>
          <a:endParaRPr lang="en-GB"/>
        </a:p>
      </dgm:t>
    </dgm:pt>
    <dgm:pt modelId="{DAA41CDA-17F1-46B9-9956-50C9D41B4FA2}">
      <dgm:prSet phldrT="[Text]" custT="1"/>
      <dgm:spPr/>
      <dgm:t>
        <a:bodyPr/>
        <a:lstStyle/>
        <a:p>
          <a:r>
            <a:rPr lang="vi-VN" sz="2000" b="1" i="0" dirty="0">
              <a:latin typeface="+mj-lt"/>
            </a:rPr>
            <a:t>1. Cơ quan, tổ chức, đơn vị vũ trang nhân dân trong phạm vi nhiệm vụ, quyền hạn được giao có trách nhiệm xây dựng và tổ chức thực hiện kế hoạch về phòng, chống bệnh truyền nhiễm; phối hợp chặt chẽ, hỗ trợ lẫn nhau khi có dịch xảy ra và tuân thủ, chấp hành sự chỉ đạo, điều hành của Ban chỉ đạo chống dịch.</a:t>
          </a:r>
          <a:endParaRPr lang="en-GB" sz="2000" b="1" dirty="0">
            <a:latin typeface="+mj-lt"/>
          </a:endParaRPr>
        </a:p>
      </dgm:t>
    </dgm:pt>
    <dgm:pt modelId="{13BC3E92-F1E1-4C09-A504-BEB22955D405}" type="parTrans" cxnId="{E7AD1ECE-BA06-46CC-BA0C-CF8B1BD4B075}">
      <dgm:prSet/>
      <dgm:spPr/>
      <dgm:t>
        <a:bodyPr/>
        <a:lstStyle/>
        <a:p>
          <a:endParaRPr lang="en-GB" sz="2000" b="1"/>
        </a:p>
      </dgm:t>
    </dgm:pt>
    <dgm:pt modelId="{87C94639-A9B1-4824-BC37-9677A3510515}" type="sibTrans" cxnId="{E7AD1ECE-BA06-46CC-BA0C-CF8B1BD4B075}">
      <dgm:prSet/>
      <dgm:spPr/>
      <dgm:t>
        <a:bodyPr/>
        <a:lstStyle/>
        <a:p>
          <a:endParaRPr lang="en-GB" sz="2000" b="1"/>
        </a:p>
      </dgm:t>
    </dgm:pt>
    <dgm:pt modelId="{E5085AB0-7078-4EB1-85C6-7C64D3C4EF68}">
      <dgm:prSet custT="1"/>
      <dgm:spPr/>
      <dgm:t>
        <a:bodyPr/>
        <a:lstStyle/>
        <a:p>
          <a:r>
            <a:rPr lang="en-GB" sz="2000" b="1" i="0" dirty="0">
              <a:latin typeface="Times New Roman" panose="02020603050405020304" pitchFamily="18" charset="0"/>
              <a:cs typeface="Times New Roman" panose="02020603050405020304" pitchFamily="18" charset="0"/>
            </a:rPr>
            <a:t>2. </a:t>
          </a:r>
          <a:r>
            <a:rPr lang="en-GB" sz="2000" b="1" i="0" dirty="0" err="1">
              <a:latin typeface="Times New Roman" panose="02020603050405020304" pitchFamily="18" charset="0"/>
              <a:cs typeface="Times New Roman" panose="02020603050405020304" pitchFamily="18" charset="0"/>
            </a:rPr>
            <a:t>Mặt</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trận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Tổ</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quốc</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Việt</a:t>
          </a:r>
          <a:r>
            <a:rPr lang="en-GB" sz="2000" b="1" i="0" dirty="0">
              <a:latin typeface="Times New Roman" panose="02020603050405020304" pitchFamily="18" charset="0"/>
              <a:cs typeface="Times New Roman" panose="02020603050405020304" pitchFamily="18" charset="0"/>
            </a:rPr>
            <a:t> Nam </a:t>
          </a:r>
          <a:r>
            <a:rPr lang="en-GB" sz="2000" b="1" i="0" dirty="0" err="1">
              <a:latin typeface="Times New Roman" panose="02020603050405020304" pitchFamily="18" charset="0"/>
              <a:cs typeface="Times New Roman" panose="02020603050405020304" pitchFamily="18" charset="0"/>
            </a:rPr>
            <a:t>và</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các</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tổ</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chức</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thành</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viên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có</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trách</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nhiệm</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tuyên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truyền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vận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động</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nhân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dân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tham</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gia</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phòng</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chống</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bệnh</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truyền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nhiễm</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tham</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gia</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giám</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sát</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việc</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thực</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hiện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pháp</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luật</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về</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phòng</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chống</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bệnh</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truyền</a:t>
          </a:r>
          <a:r>
            <a:rPr lang="en-GB" sz="2000" b="1" i="0" dirty="0">
              <a:latin typeface="Times New Roman" panose="02020603050405020304" pitchFamily="18" charset="0"/>
              <a:cs typeface="Times New Roman" panose="02020603050405020304" pitchFamily="18" charset="0"/>
            </a:rPr>
            <a:t> </a:t>
          </a:r>
          <a:r>
            <a:rPr lang="en-GB" sz="2000" b="1" i="0" dirty="0" err="1">
              <a:latin typeface="Times New Roman" panose="02020603050405020304" pitchFamily="18" charset="0"/>
              <a:cs typeface="Times New Roman" panose="02020603050405020304" pitchFamily="18" charset="0"/>
            </a:rPr>
            <a:t>nhiễm</a:t>
          </a:r>
          <a:r>
            <a:rPr lang="en-GB" sz="2000" b="1" i="0" dirty="0">
              <a:latin typeface="Times New Roman" panose="02020603050405020304" pitchFamily="18" charset="0"/>
              <a:cs typeface="Times New Roman" panose="02020603050405020304" pitchFamily="18" charset="0"/>
            </a:rPr>
            <a:t>.</a:t>
          </a:r>
        </a:p>
      </dgm:t>
    </dgm:pt>
    <dgm:pt modelId="{EAE28807-F1FF-4E37-81E7-27613FB78CC2}" type="parTrans" cxnId="{23C67642-46A2-4B9C-BB53-A88965DC60D3}">
      <dgm:prSet/>
      <dgm:spPr/>
      <dgm:t>
        <a:bodyPr/>
        <a:lstStyle/>
        <a:p>
          <a:endParaRPr lang="en-GB" sz="2000" b="1"/>
        </a:p>
      </dgm:t>
    </dgm:pt>
    <dgm:pt modelId="{FEBBD1A1-A0AE-4D86-B57F-57E05C4BA7AA}" type="sibTrans" cxnId="{23C67642-46A2-4B9C-BB53-A88965DC60D3}">
      <dgm:prSet/>
      <dgm:spPr/>
      <dgm:t>
        <a:bodyPr/>
        <a:lstStyle/>
        <a:p>
          <a:endParaRPr lang="en-GB" sz="2000" b="1"/>
        </a:p>
      </dgm:t>
    </dgm:pt>
    <dgm:pt modelId="{5FBEE727-69D2-4039-8BD1-01A96AB36EFA}">
      <dgm:prSet custT="1"/>
      <dgm:spPr/>
      <dgm:t>
        <a:bodyPr/>
        <a:lstStyle/>
        <a:p>
          <a:r>
            <a:rPr lang="vi-VN" sz="2000" b="1" i="0" dirty="0">
              <a:latin typeface="+mj-lt"/>
            </a:rPr>
            <a:t>3. Cơ quan, tổ chức, cá nhân trong nước và nước ngoài tại Việt Nam có trách nhiệm tham gia phòng, chống bệnh truyền nhiễm theo quy định của Luật này.</a:t>
          </a:r>
        </a:p>
      </dgm:t>
    </dgm:pt>
    <dgm:pt modelId="{9AD0658C-F20C-431C-B2AD-AE872D998D9A}" type="parTrans" cxnId="{FBEAC542-AB48-49BA-93D0-A504F2E3190F}">
      <dgm:prSet/>
      <dgm:spPr/>
      <dgm:t>
        <a:bodyPr/>
        <a:lstStyle/>
        <a:p>
          <a:endParaRPr lang="en-GB" sz="2000" b="1"/>
        </a:p>
      </dgm:t>
    </dgm:pt>
    <dgm:pt modelId="{B376B992-2504-4FA2-8321-CF65B8E9F723}" type="sibTrans" cxnId="{FBEAC542-AB48-49BA-93D0-A504F2E3190F}">
      <dgm:prSet/>
      <dgm:spPr/>
      <dgm:t>
        <a:bodyPr/>
        <a:lstStyle/>
        <a:p>
          <a:endParaRPr lang="en-GB" sz="2000" b="1"/>
        </a:p>
      </dgm:t>
    </dgm:pt>
    <dgm:pt modelId="{2E517102-D81E-4B45-BFFC-0526E1B5A493}" type="pres">
      <dgm:prSet presAssocID="{99BC97BC-0C3A-43CD-94AD-19ED40DE5A06}" presName="Name0" presStyleCnt="0">
        <dgm:presLayoutVars>
          <dgm:resizeHandles/>
        </dgm:presLayoutVars>
      </dgm:prSet>
      <dgm:spPr/>
    </dgm:pt>
    <dgm:pt modelId="{DD427485-56DE-4B82-9FF6-B9D5AA32A7C7}" type="pres">
      <dgm:prSet presAssocID="{DAA41CDA-17F1-46B9-9956-50C9D41B4FA2}" presName="text" presStyleLbl="node1" presStyleIdx="0" presStyleCnt="3">
        <dgm:presLayoutVars>
          <dgm:bulletEnabled val="1"/>
        </dgm:presLayoutVars>
      </dgm:prSet>
      <dgm:spPr/>
    </dgm:pt>
    <dgm:pt modelId="{6F20B9DC-8EC2-49BA-A312-036791D1BE54}" type="pres">
      <dgm:prSet presAssocID="{87C94639-A9B1-4824-BC37-9677A3510515}" presName="space" presStyleCnt="0"/>
      <dgm:spPr/>
    </dgm:pt>
    <dgm:pt modelId="{70CE3F5C-6EA0-46CC-A4AC-A300120DDD9F}" type="pres">
      <dgm:prSet presAssocID="{E5085AB0-7078-4EB1-85C6-7C64D3C4EF68}" presName="text" presStyleLbl="node1" presStyleIdx="1" presStyleCnt="3">
        <dgm:presLayoutVars>
          <dgm:bulletEnabled val="1"/>
        </dgm:presLayoutVars>
      </dgm:prSet>
      <dgm:spPr/>
    </dgm:pt>
    <dgm:pt modelId="{07D9CBCD-6EB2-4699-ADA1-1720E2D80412}" type="pres">
      <dgm:prSet presAssocID="{FEBBD1A1-A0AE-4D86-B57F-57E05C4BA7AA}" presName="space" presStyleCnt="0"/>
      <dgm:spPr/>
    </dgm:pt>
    <dgm:pt modelId="{F879D416-ED1D-4EF0-AFDC-CC5FA69767DA}" type="pres">
      <dgm:prSet presAssocID="{5FBEE727-69D2-4039-8BD1-01A96AB36EFA}" presName="text" presStyleLbl="node1" presStyleIdx="2" presStyleCnt="3">
        <dgm:presLayoutVars>
          <dgm:bulletEnabled val="1"/>
        </dgm:presLayoutVars>
      </dgm:prSet>
      <dgm:spPr/>
    </dgm:pt>
  </dgm:ptLst>
  <dgm:cxnLst>
    <dgm:cxn modelId="{23C67642-46A2-4B9C-BB53-A88965DC60D3}" srcId="{99BC97BC-0C3A-43CD-94AD-19ED40DE5A06}" destId="{E5085AB0-7078-4EB1-85C6-7C64D3C4EF68}" srcOrd="1" destOrd="0" parTransId="{EAE28807-F1FF-4E37-81E7-27613FB78CC2}" sibTransId="{FEBBD1A1-A0AE-4D86-B57F-57E05C4BA7AA}"/>
    <dgm:cxn modelId="{FBEAC542-AB48-49BA-93D0-A504F2E3190F}" srcId="{99BC97BC-0C3A-43CD-94AD-19ED40DE5A06}" destId="{5FBEE727-69D2-4039-8BD1-01A96AB36EFA}" srcOrd="2" destOrd="0" parTransId="{9AD0658C-F20C-431C-B2AD-AE872D998D9A}" sibTransId="{B376B992-2504-4FA2-8321-CF65B8E9F723}"/>
    <dgm:cxn modelId="{EF4C7149-9368-413C-A7D9-1952401381FF}" type="presOf" srcId="{99BC97BC-0C3A-43CD-94AD-19ED40DE5A06}" destId="{2E517102-D81E-4B45-BFFC-0526E1B5A493}" srcOrd="0" destOrd="0" presId="urn:diagrams.loki3.com/VaryingWidthList"/>
    <dgm:cxn modelId="{5DE5DC4B-DE3D-4A25-80C1-916D46463B37}" type="presOf" srcId="{E5085AB0-7078-4EB1-85C6-7C64D3C4EF68}" destId="{70CE3F5C-6EA0-46CC-A4AC-A300120DDD9F}" srcOrd="0" destOrd="0" presId="urn:diagrams.loki3.com/VaryingWidthList"/>
    <dgm:cxn modelId="{2144866D-8231-4137-B838-12C9EE088A55}" type="presOf" srcId="{DAA41CDA-17F1-46B9-9956-50C9D41B4FA2}" destId="{DD427485-56DE-4B82-9FF6-B9D5AA32A7C7}" srcOrd="0" destOrd="0" presId="urn:diagrams.loki3.com/VaryingWidthList"/>
    <dgm:cxn modelId="{B0BDB38B-701A-4D62-9DD6-8E21C5BBD272}" type="presOf" srcId="{5FBEE727-69D2-4039-8BD1-01A96AB36EFA}" destId="{F879D416-ED1D-4EF0-AFDC-CC5FA69767DA}" srcOrd="0" destOrd="0" presId="urn:diagrams.loki3.com/VaryingWidthList"/>
    <dgm:cxn modelId="{E7AD1ECE-BA06-46CC-BA0C-CF8B1BD4B075}" srcId="{99BC97BC-0C3A-43CD-94AD-19ED40DE5A06}" destId="{DAA41CDA-17F1-46B9-9956-50C9D41B4FA2}" srcOrd="0" destOrd="0" parTransId="{13BC3E92-F1E1-4C09-A504-BEB22955D405}" sibTransId="{87C94639-A9B1-4824-BC37-9677A3510515}"/>
    <dgm:cxn modelId="{3F37450B-C7A3-44BD-B454-E1F54B6D09E3}" type="presParOf" srcId="{2E517102-D81E-4B45-BFFC-0526E1B5A493}" destId="{DD427485-56DE-4B82-9FF6-B9D5AA32A7C7}" srcOrd="0" destOrd="0" presId="urn:diagrams.loki3.com/VaryingWidthList"/>
    <dgm:cxn modelId="{BBD6CAC4-1FE1-4EED-9437-CA1351E34665}" type="presParOf" srcId="{2E517102-D81E-4B45-BFFC-0526E1B5A493}" destId="{6F20B9DC-8EC2-49BA-A312-036791D1BE54}" srcOrd="1" destOrd="0" presId="urn:diagrams.loki3.com/VaryingWidthList"/>
    <dgm:cxn modelId="{8D80DFCA-EEA6-447C-AFEE-9183DB5D0201}" type="presParOf" srcId="{2E517102-D81E-4B45-BFFC-0526E1B5A493}" destId="{70CE3F5C-6EA0-46CC-A4AC-A300120DDD9F}" srcOrd="2" destOrd="0" presId="urn:diagrams.loki3.com/VaryingWidthList"/>
    <dgm:cxn modelId="{EA1E6CD7-9961-4A66-BDC1-26740145C271}" type="presParOf" srcId="{2E517102-D81E-4B45-BFFC-0526E1B5A493}" destId="{07D9CBCD-6EB2-4699-ADA1-1720E2D80412}" srcOrd="3" destOrd="0" presId="urn:diagrams.loki3.com/VaryingWidthList"/>
    <dgm:cxn modelId="{79273B4C-9FD7-47B2-B49E-FD64D990C559}" type="presParOf" srcId="{2E517102-D81E-4B45-BFFC-0526E1B5A493}" destId="{F879D416-ED1D-4EF0-AFDC-CC5FA69767DA}" srcOrd="4"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4B8EB86-5935-4B00-BF33-D66BEC8DE793}" type="doc">
      <dgm:prSet loTypeId="urn:microsoft.com/office/officeart/2005/8/layout/default" loCatId="list" qsTypeId="urn:microsoft.com/office/officeart/2005/8/quickstyle/3d3" qsCatId="3D" csTypeId="urn:microsoft.com/office/officeart/2005/8/colors/accent6_3" csCatId="accent6" phldr="1"/>
      <dgm:spPr/>
      <dgm:t>
        <a:bodyPr/>
        <a:lstStyle/>
        <a:p>
          <a:endParaRPr lang="en-GB"/>
        </a:p>
      </dgm:t>
    </dgm:pt>
    <dgm:pt modelId="{CAC751C0-FEF7-4286-81DD-9C1E57B4A2EC}">
      <dgm:prSet phldrT="[Text]" custT="1"/>
      <dgm:spPr/>
      <dgm:t>
        <a:bodyPr/>
        <a:lstStyle/>
        <a:p>
          <a:r>
            <a:rPr lang="en-GB" sz="1800" b="1" i="0" dirty="0">
              <a:solidFill>
                <a:schemeClr val="tx1"/>
              </a:solidFill>
              <a:latin typeface="Times New Roman" panose="02020603050405020304" pitchFamily="18" charset="0"/>
              <a:cs typeface="Times New Roman" panose="02020603050405020304" pitchFamily="18" charset="0"/>
            </a:rPr>
            <a:t>1. </a:t>
          </a:r>
          <a:r>
            <a:rPr lang="en-GB" sz="1800" b="1" i="0" dirty="0" err="1">
              <a:solidFill>
                <a:schemeClr val="tx1"/>
              </a:solidFill>
              <a:latin typeface="Times New Roman" panose="02020603050405020304" pitchFamily="18" charset="0"/>
              <a:cs typeface="Times New Roman" panose="02020603050405020304" pitchFamily="18" charset="0"/>
            </a:rPr>
            <a:t>Cố</a:t>
          </a:r>
          <a:r>
            <a:rPr lang="en-GB" sz="1800" b="1" i="0" dirty="0">
              <a:solidFill>
                <a:schemeClr val="tx1"/>
              </a:solidFill>
              <a:latin typeface="Times New Roman" panose="02020603050405020304" pitchFamily="18" charset="0"/>
              <a:cs typeface="Times New Roman" panose="02020603050405020304" pitchFamily="18" charset="0"/>
            </a:rPr>
            <a:t> ý </a:t>
          </a:r>
          <a:r>
            <a:rPr lang="en-GB" sz="1800" b="1" i="0" dirty="0" err="1">
              <a:solidFill>
                <a:schemeClr val="tx1"/>
              </a:solidFill>
              <a:latin typeface="Times New Roman" panose="02020603050405020304" pitchFamily="18" charset="0"/>
              <a:cs typeface="Times New Roman" panose="02020603050405020304" pitchFamily="18" charset="0"/>
            </a:rPr>
            <a:t>làm</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lây</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lan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tác</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nhân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gây</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bệnh</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truyền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nhiễm</a:t>
          </a:r>
          <a:r>
            <a:rPr lang="en-GB" sz="1800" b="1" i="0" dirty="0">
              <a:solidFill>
                <a:schemeClr val="tx1"/>
              </a:solidFill>
              <a:latin typeface="Times New Roman" panose="02020603050405020304" pitchFamily="18" charset="0"/>
              <a:cs typeface="Times New Roman" panose="02020603050405020304" pitchFamily="18" charset="0"/>
            </a:rPr>
            <a:t>.</a:t>
          </a:r>
          <a:endParaRPr lang="en-GB" sz="1800" b="1" dirty="0">
            <a:solidFill>
              <a:schemeClr val="tx1"/>
            </a:solidFill>
            <a:latin typeface="Times New Roman" panose="02020603050405020304" pitchFamily="18" charset="0"/>
            <a:cs typeface="Times New Roman" panose="02020603050405020304" pitchFamily="18" charset="0"/>
          </a:endParaRPr>
        </a:p>
      </dgm:t>
    </dgm:pt>
    <dgm:pt modelId="{259C29BF-6C8C-4EFC-A5CE-2B2D8C968521}" type="parTrans" cxnId="{5D4442AB-1534-4ABB-B22A-08185F2E4607}">
      <dgm:prSet/>
      <dgm:spPr/>
      <dgm:t>
        <a:bodyPr/>
        <a:lstStyle/>
        <a:p>
          <a:endParaRPr lang="en-GB"/>
        </a:p>
      </dgm:t>
    </dgm:pt>
    <dgm:pt modelId="{DBBC6FF6-EE3B-44D6-884A-0BE1CC4C5CB2}" type="sibTrans" cxnId="{5D4442AB-1534-4ABB-B22A-08185F2E4607}">
      <dgm:prSet/>
      <dgm:spPr/>
      <dgm:t>
        <a:bodyPr/>
        <a:lstStyle/>
        <a:p>
          <a:endParaRPr lang="en-GB"/>
        </a:p>
      </dgm:t>
    </dgm:pt>
    <dgm:pt modelId="{F34C2FA4-C1D5-4E33-95A9-79FF61FED5EE}">
      <dgm:prSet custT="1"/>
      <dgm:spPr/>
      <dgm:t>
        <a:bodyPr/>
        <a:lstStyle/>
        <a:p>
          <a:r>
            <a:rPr lang="vi-VN" sz="1800" b="1" i="0" dirty="0">
              <a:solidFill>
                <a:schemeClr val="tx1"/>
              </a:solidFill>
              <a:latin typeface="Times New Roman" panose="02020603050405020304" pitchFamily="18" charset="0"/>
              <a:cs typeface="Times New Roman" panose="02020603050405020304" pitchFamily="18" charset="0"/>
            </a:rPr>
            <a:t>2. Người mắc bệnh truyền nhiễm, người bị nghi ngờ mắc bệnh truyền nhiễm và người mang mầm bệnh truyền nhiễm làm các công việc dễ lây truyền tác nhân gây bệnh truyền nhiễm theo quy định của pháp luật.</a:t>
          </a:r>
        </a:p>
      </dgm:t>
    </dgm:pt>
    <dgm:pt modelId="{1104143B-F759-418F-895F-5DD6BA4A7F8E}" type="parTrans" cxnId="{F8CDBAAB-A34A-4672-B95D-BC70E086B7CD}">
      <dgm:prSet/>
      <dgm:spPr/>
      <dgm:t>
        <a:bodyPr/>
        <a:lstStyle/>
        <a:p>
          <a:endParaRPr lang="en-GB"/>
        </a:p>
      </dgm:t>
    </dgm:pt>
    <dgm:pt modelId="{EC619E48-3441-417D-A8E2-1CB64514650C}" type="sibTrans" cxnId="{F8CDBAAB-A34A-4672-B95D-BC70E086B7CD}">
      <dgm:prSet/>
      <dgm:spPr/>
      <dgm:t>
        <a:bodyPr/>
        <a:lstStyle/>
        <a:p>
          <a:endParaRPr lang="en-GB"/>
        </a:p>
      </dgm:t>
    </dgm:pt>
    <dgm:pt modelId="{13E05457-6B3F-4845-964D-CBDD9ACA0D30}">
      <dgm:prSet custT="1"/>
      <dgm:spPr/>
      <dgm:t>
        <a:bodyPr/>
        <a:lstStyle/>
        <a:p>
          <a:r>
            <a:rPr lang="vi-VN" sz="1800" b="1" i="0">
              <a:solidFill>
                <a:schemeClr val="tx1"/>
              </a:solidFill>
              <a:latin typeface="Times New Roman" panose="02020603050405020304" pitchFamily="18" charset="0"/>
              <a:cs typeface="Times New Roman" panose="02020603050405020304" pitchFamily="18" charset="0"/>
            </a:rPr>
            <a:t>3. Che giấu, không khai báo hoặc khai báo không kịp thời các trường hợp mắc bệnh truyền nhiễm theo quy định của pháp luật.</a:t>
          </a:r>
        </a:p>
      </dgm:t>
    </dgm:pt>
    <dgm:pt modelId="{958AF160-14D7-4FC9-94D9-20C02272A52E}" type="parTrans" cxnId="{C800279D-AA08-42E8-9BC5-1BAE4AFCA134}">
      <dgm:prSet/>
      <dgm:spPr/>
      <dgm:t>
        <a:bodyPr/>
        <a:lstStyle/>
        <a:p>
          <a:endParaRPr lang="en-GB"/>
        </a:p>
      </dgm:t>
    </dgm:pt>
    <dgm:pt modelId="{B8F58F66-D4F2-48C5-81C3-0CAEAEEA26D9}" type="sibTrans" cxnId="{C800279D-AA08-42E8-9BC5-1BAE4AFCA134}">
      <dgm:prSet/>
      <dgm:spPr/>
      <dgm:t>
        <a:bodyPr/>
        <a:lstStyle/>
        <a:p>
          <a:endParaRPr lang="en-GB"/>
        </a:p>
      </dgm:t>
    </dgm:pt>
    <dgm:pt modelId="{4AFEC068-F279-4A12-8D53-CEA7BF93A3C0}">
      <dgm:prSet custT="1"/>
      <dgm:spPr/>
      <dgm:t>
        <a:bodyPr/>
        <a:lstStyle/>
        <a:p>
          <a:r>
            <a:rPr lang="en-GB" sz="1800" b="1" i="0" dirty="0">
              <a:solidFill>
                <a:schemeClr val="tx1"/>
              </a:solidFill>
              <a:latin typeface="Times New Roman" panose="02020603050405020304" pitchFamily="18" charset="0"/>
              <a:cs typeface="Times New Roman" panose="02020603050405020304" pitchFamily="18" charset="0"/>
            </a:rPr>
            <a:t>4. </a:t>
          </a:r>
          <a:r>
            <a:rPr lang="en-GB" sz="1800" b="1" i="0" dirty="0" err="1">
              <a:solidFill>
                <a:schemeClr val="tx1"/>
              </a:solidFill>
              <a:latin typeface="Times New Roman" panose="02020603050405020304" pitchFamily="18" charset="0"/>
              <a:cs typeface="Times New Roman" panose="02020603050405020304" pitchFamily="18" charset="0"/>
            </a:rPr>
            <a:t>Cố</a:t>
          </a:r>
          <a:r>
            <a:rPr lang="en-GB" sz="1800" b="1" i="0" dirty="0">
              <a:solidFill>
                <a:schemeClr val="tx1"/>
              </a:solidFill>
              <a:latin typeface="Times New Roman" panose="02020603050405020304" pitchFamily="18" charset="0"/>
              <a:cs typeface="Times New Roman" panose="02020603050405020304" pitchFamily="18" charset="0"/>
            </a:rPr>
            <a:t> ý </a:t>
          </a:r>
          <a:r>
            <a:rPr lang="en-GB" sz="1800" b="1" i="0" dirty="0" err="1">
              <a:solidFill>
                <a:schemeClr val="tx1"/>
              </a:solidFill>
              <a:latin typeface="Times New Roman" panose="02020603050405020304" pitchFamily="18" charset="0"/>
              <a:cs typeface="Times New Roman" panose="02020603050405020304" pitchFamily="18" charset="0"/>
            </a:rPr>
            <a:t>khai</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báo</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thông</a:t>
          </a:r>
          <a:r>
            <a:rPr lang="en-GB" sz="1800" b="1" i="0" dirty="0">
              <a:solidFill>
                <a:schemeClr val="tx1"/>
              </a:solidFill>
              <a:latin typeface="Times New Roman" panose="02020603050405020304" pitchFamily="18" charset="0"/>
              <a:cs typeface="Times New Roman" panose="02020603050405020304" pitchFamily="18" charset="0"/>
            </a:rPr>
            <a:t> tin </a:t>
          </a:r>
          <a:r>
            <a:rPr lang="en-GB" sz="1800" b="1" i="0" dirty="0" err="1">
              <a:solidFill>
                <a:schemeClr val="tx1"/>
              </a:solidFill>
              <a:latin typeface="Times New Roman" panose="02020603050405020304" pitchFamily="18" charset="0"/>
              <a:cs typeface="Times New Roman" panose="02020603050405020304" pitchFamily="18" charset="0"/>
            </a:rPr>
            <a:t>sai</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sự</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thật</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về</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bệnh</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truyền</a:t>
          </a:r>
          <a:r>
            <a:rPr lang="en-GB" sz="1800" b="1" i="0" dirty="0">
              <a:solidFill>
                <a:schemeClr val="tx1"/>
              </a:solidFill>
              <a:latin typeface="Times New Roman" panose="02020603050405020304" pitchFamily="18" charset="0"/>
              <a:cs typeface="Times New Roman" panose="02020603050405020304" pitchFamily="18" charset="0"/>
            </a:rPr>
            <a:t> </a:t>
          </a:r>
          <a:r>
            <a:rPr lang="en-GB" sz="1800" b="1" i="0" dirty="0" err="1">
              <a:solidFill>
                <a:schemeClr val="tx1"/>
              </a:solidFill>
              <a:latin typeface="Times New Roman" panose="02020603050405020304" pitchFamily="18" charset="0"/>
              <a:cs typeface="Times New Roman" panose="02020603050405020304" pitchFamily="18" charset="0"/>
            </a:rPr>
            <a:t>nhiễm</a:t>
          </a:r>
          <a:r>
            <a:rPr lang="en-GB" sz="1800" b="1" i="0" dirty="0">
              <a:solidFill>
                <a:schemeClr val="tx1"/>
              </a:solidFill>
              <a:latin typeface="Times New Roman" panose="02020603050405020304" pitchFamily="18" charset="0"/>
              <a:cs typeface="Times New Roman" panose="02020603050405020304" pitchFamily="18" charset="0"/>
            </a:rPr>
            <a:t>.</a:t>
          </a:r>
        </a:p>
      </dgm:t>
    </dgm:pt>
    <dgm:pt modelId="{61A12EE9-2905-4837-9562-7553C2E29A70}" type="parTrans" cxnId="{10F32065-E7A2-489A-ABF3-A86E9A1B35BD}">
      <dgm:prSet/>
      <dgm:spPr/>
      <dgm:t>
        <a:bodyPr/>
        <a:lstStyle/>
        <a:p>
          <a:endParaRPr lang="en-GB"/>
        </a:p>
      </dgm:t>
    </dgm:pt>
    <dgm:pt modelId="{A02D8E02-1F50-4606-ACFC-B893889D2AED}" type="sibTrans" cxnId="{10F32065-E7A2-489A-ABF3-A86E9A1B35BD}">
      <dgm:prSet/>
      <dgm:spPr/>
      <dgm:t>
        <a:bodyPr/>
        <a:lstStyle/>
        <a:p>
          <a:endParaRPr lang="en-GB"/>
        </a:p>
      </dgm:t>
    </dgm:pt>
    <dgm:pt modelId="{51377202-20C5-49E0-9C3F-4A922BBBFE45}">
      <dgm:prSet custT="1"/>
      <dgm:spPr/>
      <dgm:t>
        <a:bodyPr/>
        <a:lstStyle/>
        <a:p>
          <a:r>
            <a:rPr lang="vi-VN" sz="1800" b="1" i="0">
              <a:solidFill>
                <a:schemeClr val="tx1"/>
              </a:solidFill>
              <a:latin typeface="Times New Roman" panose="02020603050405020304" pitchFamily="18" charset="0"/>
              <a:cs typeface="Times New Roman" panose="02020603050405020304" pitchFamily="18" charset="0"/>
            </a:rPr>
            <a:t>5. Phân biệt đối xử và đưa hình ảnh, thông tin tiêu cực về người mắc bệnh truyền nhiễm.</a:t>
          </a:r>
        </a:p>
      </dgm:t>
    </dgm:pt>
    <dgm:pt modelId="{C35BBF66-4F5F-4FEC-B2B5-936D519C73DA}" type="parTrans" cxnId="{345D46C8-2610-4A69-A369-E3BAFEB4F88A}">
      <dgm:prSet/>
      <dgm:spPr/>
      <dgm:t>
        <a:bodyPr/>
        <a:lstStyle/>
        <a:p>
          <a:endParaRPr lang="en-GB"/>
        </a:p>
      </dgm:t>
    </dgm:pt>
    <dgm:pt modelId="{7A9FF929-50C1-4F9A-AFEE-970B0B1DB96A}" type="sibTrans" cxnId="{345D46C8-2610-4A69-A369-E3BAFEB4F88A}">
      <dgm:prSet/>
      <dgm:spPr/>
      <dgm:t>
        <a:bodyPr/>
        <a:lstStyle/>
        <a:p>
          <a:endParaRPr lang="en-GB"/>
        </a:p>
      </dgm:t>
    </dgm:pt>
    <dgm:pt modelId="{FAE182CA-816E-4424-9D2C-46D8E286B4AE}">
      <dgm:prSet custT="1"/>
      <dgm:spPr/>
      <dgm:t>
        <a:bodyPr/>
        <a:lstStyle/>
        <a:p>
          <a:r>
            <a:rPr lang="en-GB" sz="1800" b="1" i="0">
              <a:solidFill>
                <a:schemeClr val="tx1"/>
              </a:solidFill>
              <a:latin typeface="Times New Roman" panose="02020603050405020304" pitchFamily="18" charset="0"/>
              <a:cs typeface="Times New Roman" panose="02020603050405020304" pitchFamily="18" charset="0"/>
            </a:rPr>
            <a:t>6. Không triển khai hoặc triển khai không kịp thời các biện pháp phòng, chống bệnh truyền nhiễm theo quy định của Luật này.</a:t>
          </a:r>
        </a:p>
      </dgm:t>
    </dgm:pt>
    <dgm:pt modelId="{FB65A895-01AB-4642-8ECB-83371E1D8BAA}" type="parTrans" cxnId="{30351A28-A9A8-420B-9FBA-B0EFDD3E8071}">
      <dgm:prSet/>
      <dgm:spPr/>
      <dgm:t>
        <a:bodyPr/>
        <a:lstStyle/>
        <a:p>
          <a:endParaRPr lang="en-GB"/>
        </a:p>
      </dgm:t>
    </dgm:pt>
    <dgm:pt modelId="{03A89FAF-AE51-49E3-A1C1-01550C4836D7}" type="sibTrans" cxnId="{30351A28-A9A8-420B-9FBA-B0EFDD3E8071}">
      <dgm:prSet/>
      <dgm:spPr/>
      <dgm:t>
        <a:bodyPr/>
        <a:lstStyle/>
        <a:p>
          <a:endParaRPr lang="en-GB"/>
        </a:p>
      </dgm:t>
    </dgm:pt>
    <dgm:pt modelId="{0AE588F1-F5C2-4C67-9346-7A7116BD7EE1}">
      <dgm:prSet custT="1"/>
      <dgm:spPr/>
      <dgm:t>
        <a:bodyPr/>
        <a:lstStyle/>
        <a:p>
          <a:r>
            <a:rPr lang="vi-VN" sz="1800" b="1" i="0" dirty="0">
              <a:solidFill>
                <a:schemeClr val="tx1"/>
              </a:solidFill>
              <a:latin typeface="Times New Roman" panose="02020603050405020304" pitchFamily="18" charset="0"/>
              <a:cs typeface="Times New Roman" panose="02020603050405020304" pitchFamily="18" charset="0"/>
            </a:rPr>
            <a:t>7. Không chấp hành các biện pháp phòng, chống bệnh truyền nhiễm theo yêu cầu của cơ quan, tổ chức có thẩm quyền.</a:t>
          </a:r>
        </a:p>
      </dgm:t>
    </dgm:pt>
    <dgm:pt modelId="{90435F96-AABA-47E4-945C-F9B0D270E98B}" type="parTrans" cxnId="{53A6637B-5161-4E43-B60F-E70F8A4D7E60}">
      <dgm:prSet/>
      <dgm:spPr/>
      <dgm:t>
        <a:bodyPr/>
        <a:lstStyle/>
        <a:p>
          <a:endParaRPr lang="en-GB"/>
        </a:p>
      </dgm:t>
    </dgm:pt>
    <dgm:pt modelId="{4155E2C5-999F-4EF4-B5CD-7EDCD6F8C25B}" type="sibTrans" cxnId="{53A6637B-5161-4E43-B60F-E70F8A4D7E60}">
      <dgm:prSet/>
      <dgm:spPr/>
      <dgm:t>
        <a:bodyPr/>
        <a:lstStyle/>
        <a:p>
          <a:endParaRPr lang="en-GB"/>
        </a:p>
      </dgm:t>
    </dgm:pt>
    <dgm:pt modelId="{CD5B6B52-98CB-44C0-9A7A-780E03CF2CF2}" type="pres">
      <dgm:prSet presAssocID="{E4B8EB86-5935-4B00-BF33-D66BEC8DE793}" presName="diagram" presStyleCnt="0">
        <dgm:presLayoutVars>
          <dgm:dir/>
          <dgm:resizeHandles val="exact"/>
        </dgm:presLayoutVars>
      </dgm:prSet>
      <dgm:spPr/>
    </dgm:pt>
    <dgm:pt modelId="{792C7171-544B-4EF7-8DE5-CF93106B558F}" type="pres">
      <dgm:prSet presAssocID="{CAC751C0-FEF7-4286-81DD-9C1E57B4A2EC}" presName="node" presStyleLbl="node1" presStyleIdx="0" presStyleCnt="7">
        <dgm:presLayoutVars>
          <dgm:bulletEnabled val="1"/>
        </dgm:presLayoutVars>
      </dgm:prSet>
      <dgm:spPr/>
    </dgm:pt>
    <dgm:pt modelId="{66C7FB9F-C1A2-43C9-9748-D424A3E2A78A}" type="pres">
      <dgm:prSet presAssocID="{DBBC6FF6-EE3B-44D6-884A-0BE1CC4C5CB2}" presName="sibTrans" presStyleCnt="0"/>
      <dgm:spPr/>
    </dgm:pt>
    <dgm:pt modelId="{DA16207B-EE22-44A5-9AA2-0D41098F2982}" type="pres">
      <dgm:prSet presAssocID="{F34C2FA4-C1D5-4E33-95A9-79FF61FED5EE}" presName="node" presStyleLbl="node1" presStyleIdx="1" presStyleCnt="7" custScaleY="126112">
        <dgm:presLayoutVars>
          <dgm:bulletEnabled val="1"/>
        </dgm:presLayoutVars>
      </dgm:prSet>
      <dgm:spPr/>
    </dgm:pt>
    <dgm:pt modelId="{81E71D6B-B77E-4181-8B6E-F1D37647ACF8}" type="pres">
      <dgm:prSet presAssocID="{EC619E48-3441-417D-A8E2-1CB64514650C}" presName="sibTrans" presStyleCnt="0"/>
      <dgm:spPr/>
    </dgm:pt>
    <dgm:pt modelId="{E5C238D8-8A33-4895-A8D2-59984CDF0722}" type="pres">
      <dgm:prSet presAssocID="{13E05457-6B3F-4845-964D-CBDD9ACA0D30}" presName="node" presStyleLbl="node1" presStyleIdx="2" presStyleCnt="7">
        <dgm:presLayoutVars>
          <dgm:bulletEnabled val="1"/>
        </dgm:presLayoutVars>
      </dgm:prSet>
      <dgm:spPr/>
    </dgm:pt>
    <dgm:pt modelId="{A178F8A5-6647-43CD-AB47-DCA4D94BF9EA}" type="pres">
      <dgm:prSet presAssocID="{B8F58F66-D4F2-48C5-81C3-0CAEAEEA26D9}" presName="sibTrans" presStyleCnt="0"/>
      <dgm:spPr/>
    </dgm:pt>
    <dgm:pt modelId="{31F8DC47-D155-4C2C-B938-9159890BF628}" type="pres">
      <dgm:prSet presAssocID="{4AFEC068-F279-4A12-8D53-CEA7BF93A3C0}" presName="node" presStyleLbl="node1" presStyleIdx="3" presStyleCnt="7">
        <dgm:presLayoutVars>
          <dgm:bulletEnabled val="1"/>
        </dgm:presLayoutVars>
      </dgm:prSet>
      <dgm:spPr/>
    </dgm:pt>
    <dgm:pt modelId="{6A0A97ED-6EB3-4A72-A6BB-65B011F194D3}" type="pres">
      <dgm:prSet presAssocID="{A02D8E02-1F50-4606-ACFC-B893889D2AED}" presName="sibTrans" presStyleCnt="0"/>
      <dgm:spPr/>
    </dgm:pt>
    <dgm:pt modelId="{9D745F9D-DF56-4A79-8FD0-1483FD84B54D}" type="pres">
      <dgm:prSet presAssocID="{51377202-20C5-49E0-9C3F-4A922BBBFE45}" presName="node" presStyleLbl="node1" presStyleIdx="4" presStyleCnt="7">
        <dgm:presLayoutVars>
          <dgm:bulletEnabled val="1"/>
        </dgm:presLayoutVars>
      </dgm:prSet>
      <dgm:spPr/>
    </dgm:pt>
    <dgm:pt modelId="{4E6F728E-FE48-40CA-B21D-985D507C8B04}" type="pres">
      <dgm:prSet presAssocID="{7A9FF929-50C1-4F9A-AFEE-970B0B1DB96A}" presName="sibTrans" presStyleCnt="0"/>
      <dgm:spPr/>
    </dgm:pt>
    <dgm:pt modelId="{74BE2878-F866-4FAC-8C82-32B5EA961114}" type="pres">
      <dgm:prSet presAssocID="{FAE182CA-816E-4424-9D2C-46D8E286B4AE}" presName="node" presStyleLbl="node1" presStyleIdx="5" presStyleCnt="7">
        <dgm:presLayoutVars>
          <dgm:bulletEnabled val="1"/>
        </dgm:presLayoutVars>
      </dgm:prSet>
      <dgm:spPr/>
    </dgm:pt>
    <dgm:pt modelId="{951862C4-F42E-49D2-9A0A-647DA83EA2E1}" type="pres">
      <dgm:prSet presAssocID="{03A89FAF-AE51-49E3-A1C1-01550C4836D7}" presName="sibTrans" presStyleCnt="0"/>
      <dgm:spPr/>
    </dgm:pt>
    <dgm:pt modelId="{DBAF2518-0F38-43CF-83D4-DCD51C54B65D}" type="pres">
      <dgm:prSet presAssocID="{0AE588F1-F5C2-4C67-9346-7A7116BD7EE1}" presName="node" presStyleLbl="node1" presStyleIdx="6" presStyleCnt="7">
        <dgm:presLayoutVars>
          <dgm:bulletEnabled val="1"/>
        </dgm:presLayoutVars>
      </dgm:prSet>
      <dgm:spPr/>
    </dgm:pt>
  </dgm:ptLst>
  <dgm:cxnLst>
    <dgm:cxn modelId="{9DCDB403-2F54-4F8B-932E-B7493E54125D}" type="presOf" srcId="{FAE182CA-816E-4424-9D2C-46D8E286B4AE}" destId="{74BE2878-F866-4FAC-8C82-32B5EA961114}" srcOrd="0" destOrd="0" presId="urn:microsoft.com/office/officeart/2005/8/layout/default"/>
    <dgm:cxn modelId="{30351A28-A9A8-420B-9FBA-B0EFDD3E8071}" srcId="{E4B8EB86-5935-4B00-BF33-D66BEC8DE793}" destId="{FAE182CA-816E-4424-9D2C-46D8E286B4AE}" srcOrd="5" destOrd="0" parTransId="{FB65A895-01AB-4642-8ECB-83371E1D8BAA}" sibTransId="{03A89FAF-AE51-49E3-A1C1-01550C4836D7}"/>
    <dgm:cxn modelId="{10F32065-E7A2-489A-ABF3-A86E9A1B35BD}" srcId="{E4B8EB86-5935-4B00-BF33-D66BEC8DE793}" destId="{4AFEC068-F279-4A12-8D53-CEA7BF93A3C0}" srcOrd="3" destOrd="0" parTransId="{61A12EE9-2905-4837-9562-7553C2E29A70}" sibTransId="{A02D8E02-1F50-4606-ACFC-B893889D2AED}"/>
    <dgm:cxn modelId="{F78A5470-D749-4025-9A1C-4DDC42DAC5F6}" type="presOf" srcId="{CAC751C0-FEF7-4286-81DD-9C1E57B4A2EC}" destId="{792C7171-544B-4EF7-8DE5-CF93106B558F}" srcOrd="0" destOrd="0" presId="urn:microsoft.com/office/officeart/2005/8/layout/default"/>
    <dgm:cxn modelId="{CA3F2F71-1758-4462-8967-84DCB0A7D4B5}" type="presOf" srcId="{0AE588F1-F5C2-4C67-9346-7A7116BD7EE1}" destId="{DBAF2518-0F38-43CF-83D4-DCD51C54B65D}" srcOrd="0" destOrd="0" presId="urn:microsoft.com/office/officeart/2005/8/layout/default"/>
    <dgm:cxn modelId="{9A118659-DE58-4ACE-A32D-3769E34AB8E8}" type="presOf" srcId="{E4B8EB86-5935-4B00-BF33-D66BEC8DE793}" destId="{CD5B6B52-98CB-44C0-9A7A-780E03CF2CF2}" srcOrd="0" destOrd="0" presId="urn:microsoft.com/office/officeart/2005/8/layout/default"/>
    <dgm:cxn modelId="{53A6637B-5161-4E43-B60F-E70F8A4D7E60}" srcId="{E4B8EB86-5935-4B00-BF33-D66BEC8DE793}" destId="{0AE588F1-F5C2-4C67-9346-7A7116BD7EE1}" srcOrd="6" destOrd="0" parTransId="{90435F96-AABA-47E4-945C-F9B0D270E98B}" sibTransId="{4155E2C5-999F-4EF4-B5CD-7EDCD6F8C25B}"/>
    <dgm:cxn modelId="{F0031F88-2C42-49A4-9CD8-A23C3C41258A}" type="presOf" srcId="{13E05457-6B3F-4845-964D-CBDD9ACA0D30}" destId="{E5C238D8-8A33-4895-A8D2-59984CDF0722}" srcOrd="0" destOrd="0" presId="urn:microsoft.com/office/officeart/2005/8/layout/default"/>
    <dgm:cxn modelId="{C800279D-AA08-42E8-9BC5-1BAE4AFCA134}" srcId="{E4B8EB86-5935-4B00-BF33-D66BEC8DE793}" destId="{13E05457-6B3F-4845-964D-CBDD9ACA0D30}" srcOrd="2" destOrd="0" parTransId="{958AF160-14D7-4FC9-94D9-20C02272A52E}" sibTransId="{B8F58F66-D4F2-48C5-81C3-0CAEAEEA26D9}"/>
    <dgm:cxn modelId="{11A58B9F-1786-4F52-AB55-D0BBCC87F3A3}" type="presOf" srcId="{51377202-20C5-49E0-9C3F-4A922BBBFE45}" destId="{9D745F9D-DF56-4A79-8FD0-1483FD84B54D}" srcOrd="0" destOrd="0" presId="urn:microsoft.com/office/officeart/2005/8/layout/default"/>
    <dgm:cxn modelId="{5D4442AB-1534-4ABB-B22A-08185F2E4607}" srcId="{E4B8EB86-5935-4B00-BF33-D66BEC8DE793}" destId="{CAC751C0-FEF7-4286-81DD-9C1E57B4A2EC}" srcOrd="0" destOrd="0" parTransId="{259C29BF-6C8C-4EFC-A5CE-2B2D8C968521}" sibTransId="{DBBC6FF6-EE3B-44D6-884A-0BE1CC4C5CB2}"/>
    <dgm:cxn modelId="{F8CDBAAB-A34A-4672-B95D-BC70E086B7CD}" srcId="{E4B8EB86-5935-4B00-BF33-D66BEC8DE793}" destId="{F34C2FA4-C1D5-4E33-95A9-79FF61FED5EE}" srcOrd="1" destOrd="0" parTransId="{1104143B-F759-418F-895F-5DD6BA4A7F8E}" sibTransId="{EC619E48-3441-417D-A8E2-1CB64514650C}"/>
    <dgm:cxn modelId="{33E3ECC2-8E3F-42C5-B781-7403A1D18658}" type="presOf" srcId="{4AFEC068-F279-4A12-8D53-CEA7BF93A3C0}" destId="{31F8DC47-D155-4C2C-B938-9159890BF628}" srcOrd="0" destOrd="0" presId="urn:microsoft.com/office/officeart/2005/8/layout/default"/>
    <dgm:cxn modelId="{33E8ACC5-9CB7-4BE5-8168-D9471BEA48F8}" type="presOf" srcId="{F34C2FA4-C1D5-4E33-95A9-79FF61FED5EE}" destId="{DA16207B-EE22-44A5-9AA2-0D41098F2982}" srcOrd="0" destOrd="0" presId="urn:microsoft.com/office/officeart/2005/8/layout/default"/>
    <dgm:cxn modelId="{345D46C8-2610-4A69-A369-E3BAFEB4F88A}" srcId="{E4B8EB86-5935-4B00-BF33-D66BEC8DE793}" destId="{51377202-20C5-49E0-9C3F-4A922BBBFE45}" srcOrd="4" destOrd="0" parTransId="{C35BBF66-4F5F-4FEC-B2B5-936D519C73DA}" sibTransId="{7A9FF929-50C1-4F9A-AFEE-970B0B1DB96A}"/>
    <dgm:cxn modelId="{041D6B89-0945-4849-A99A-F6DF4760C7D5}" type="presParOf" srcId="{CD5B6B52-98CB-44C0-9A7A-780E03CF2CF2}" destId="{792C7171-544B-4EF7-8DE5-CF93106B558F}" srcOrd="0" destOrd="0" presId="urn:microsoft.com/office/officeart/2005/8/layout/default"/>
    <dgm:cxn modelId="{154EC760-D46B-4775-97B1-EA0BA6080552}" type="presParOf" srcId="{CD5B6B52-98CB-44C0-9A7A-780E03CF2CF2}" destId="{66C7FB9F-C1A2-43C9-9748-D424A3E2A78A}" srcOrd="1" destOrd="0" presId="urn:microsoft.com/office/officeart/2005/8/layout/default"/>
    <dgm:cxn modelId="{04CCA3C8-EC1C-44D7-91F7-BA5C704DEA60}" type="presParOf" srcId="{CD5B6B52-98CB-44C0-9A7A-780E03CF2CF2}" destId="{DA16207B-EE22-44A5-9AA2-0D41098F2982}" srcOrd="2" destOrd="0" presId="urn:microsoft.com/office/officeart/2005/8/layout/default"/>
    <dgm:cxn modelId="{2DF421C2-90B8-4F81-8FA8-9BB9440E98C5}" type="presParOf" srcId="{CD5B6B52-98CB-44C0-9A7A-780E03CF2CF2}" destId="{81E71D6B-B77E-4181-8B6E-F1D37647ACF8}" srcOrd="3" destOrd="0" presId="urn:microsoft.com/office/officeart/2005/8/layout/default"/>
    <dgm:cxn modelId="{36B91508-3052-48B7-A08D-B1117A2E2515}" type="presParOf" srcId="{CD5B6B52-98CB-44C0-9A7A-780E03CF2CF2}" destId="{E5C238D8-8A33-4895-A8D2-59984CDF0722}" srcOrd="4" destOrd="0" presId="urn:microsoft.com/office/officeart/2005/8/layout/default"/>
    <dgm:cxn modelId="{920DF48D-9CAA-4CB0-BB7C-0A1952E3FC56}" type="presParOf" srcId="{CD5B6B52-98CB-44C0-9A7A-780E03CF2CF2}" destId="{A178F8A5-6647-43CD-AB47-DCA4D94BF9EA}" srcOrd="5" destOrd="0" presId="urn:microsoft.com/office/officeart/2005/8/layout/default"/>
    <dgm:cxn modelId="{A60416C8-46CD-43D1-AA95-C0955AF4E443}" type="presParOf" srcId="{CD5B6B52-98CB-44C0-9A7A-780E03CF2CF2}" destId="{31F8DC47-D155-4C2C-B938-9159890BF628}" srcOrd="6" destOrd="0" presId="urn:microsoft.com/office/officeart/2005/8/layout/default"/>
    <dgm:cxn modelId="{57CEFDE1-AD80-4C66-B58C-F13D6A349D49}" type="presParOf" srcId="{CD5B6B52-98CB-44C0-9A7A-780E03CF2CF2}" destId="{6A0A97ED-6EB3-4A72-A6BB-65B011F194D3}" srcOrd="7" destOrd="0" presId="urn:microsoft.com/office/officeart/2005/8/layout/default"/>
    <dgm:cxn modelId="{2935C88F-0E05-4F4E-9714-441C85C9BCA8}" type="presParOf" srcId="{CD5B6B52-98CB-44C0-9A7A-780E03CF2CF2}" destId="{9D745F9D-DF56-4A79-8FD0-1483FD84B54D}" srcOrd="8" destOrd="0" presId="urn:microsoft.com/office/officeart/2005/8/layout/default"/>
    <dgm:cxn modelId="{EDA4A884-44E3-4083-B5CE-99E8638867AF}" type="presParOf" srcId="{CD5B6B52-98CB-44C0-9A7A-780E03CF2CF2}" destId="{4E6F728E-FE48-40CA-B21D-985D507C8B04}" srcOrd="9" destOrd="0" presId="urn:microsoft.com/office/officeart/2005/8/layout/default"/>
    <dgm:cxn modelId="{0E5A5A76-6D8A-4FC8-85B4-6377FB2F4E6B}" type="presParOf" srcId="{CD5B6B52-98CB-44C0-9A7A-780E03CF2CF2}" destId="{74BE2878-F866-4FAC-8C82-32B5EA961114}" srcOrd="10" destOrd="0" presId="urn:microsoft.com/office/officeart/2005/8/layout/default"/>
    <dgm:cxn modelId="{3424D45E-E7CF-4EBB-B5F4-91DE0F99D9AD}" type="presParOf" srcId="{CD5B6B52-98CB-44C0-9A7A-780E03CF2CF2}" destId="{951862C4-F42E-49D2-9A0A-647DA83EA2E1}" srcOrd="11" destOrd="0" presId="urn:microsoft.com/office/officeart/2005/8/layout/default"/>
    <dgm:cxn modelId="{FC5669A0-2A8E-4420-A1A2-D03BBE273B53}" type="presParOf" srcId="{CD5B6B52-98CB-44C0-9A7A-780E03CF2CF2}" destId="{DBAF2518-0F38-43CF-83D4-DCD51C54B65D}"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92CDF86-1EBF-41D9-B6B9-9BBD50575516}" type="doc">
      <dgm:prSet loTypeId="urn:microsoft.com/office/officeart/2005/8/layout/vList2" loCatId="list" qsTypeId="urn:microsoft.com/office/officeart/2005/8/quickstyle/simple3" qsCatId="simple" csTypeId="urn:microsoft.com/office/officeart/2005/8/colors/accent1_5" csCatId="accent1" phldr="1"/>
      <dgm:spPr/>
      <dgm:t>
        <a:bodyPr/>
        <a:lstStyle/>
        <a:p>
          <a:endParaRPr lang="en-GB"/>
        </a:p>
      </dgm:t>
    </dgm:pt>
    <dgm:pt modelId="{8234249C-9E1E-4677-A2B4-F759B52EF5AD}">
      <dgm:prSet phldrT="[Text]" custT="1"/>
      <dgm:spPr/>
      <dgm:t>
        <a:bodyPr/>
        <a:lstStyle/>
        <a:p>
          <a:r>
            <a:rPr lang="en-GB" sz="1800" b="0" i="0" dirty="0">
              <a:latin typeface="Times New Roman" panose="02020603050405020304" pitchFamily="18" charset="0"/>
              <a:cs typeface="Times New Roman" panose="02020603050405020304" pitchFamily="18" charset="0"/>
            </a:rPr>
            <a:t>1. </a:t>
          </a:r>
          <a:r>
            <a:rPr lang="en-GB" sz="1800" b="0" i="0" dirty="0" err="1">
              <a:latin typeface="Times New Roman" panose="02020603050405020304" pitchFamily="18" charset="0"/>
              <a:cs typeface="Times New Roman" panose="02020603050405020304" pitchFamily="18" charset="0"/>
            </a:rPr>
            <a:t>Mức</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phạt</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tiền</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đa</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hành</a:t>
          </a:r>
          <a:r>
            <a:rPr lang="en-GB" sz="1800" b="0" i="0" dirty="0">
              <a:latin typeface="Times New Roman" panose="02020603050405020304" pitchFamily="18" charset="0"/>
              <a:cs typeface="Times New Roman" panose="02020603050405020304" pitchFamily="18" charset="0"/>
            </a:rPr>
            <a:t> vi </a:t>
          </a:r>
          <a:r>
            <a:rPr lang="en-GB" sz="1800" b="0" i="0" dirty="0" err="1">
              <a:latin typeface="Times New Roman" panose="02020603050405020304" pitchFamily="18" charset="0"/>
              <a:cs typeface="Times New Roman" panose="02020603050405020304" pitchFamily="18" charset="0"/>
            </a:rPr>
            <a:t>vi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phạm</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hành</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chính</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về</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dân</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số</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là</a:t>
          </a:r>
          <a:r>
            <a:rPr lang="en-GB" sz="1800" b="0" i="0" dirty="0">
              <a:latin typeface="Times New Roman" panose="02020603050405020304" pitchFamily="18" charset="0"/>
              <a:cs typeface="Times New Roman" panose="02020603050405020304" pitchFamily="18" charset="0"/>
            </a:rPr>
            <a:t> 30.000.000 </a:t>
          </a:r>
          <a:r>
            <a:rPr lang="en-GB" sz="1800" b="0" i="0" dirty="0" err="1">
              <a:latin typeface="Times New Roman" panose="02020603050405020304" pitchFamily="18" charset="0"/>
              <a:cs typeface="Times New Roman" panose="02020603050405020304" pitchFamily="18" charset="0"/>
            </a:rPr>
            <a:t>đồng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cá</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nhân</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và</a:t>
          </a:r>
          <a:r>
            <a:rPr lang="en-GB" sz="1800" b="0" i="0" dirty="0">
              <a:latin typeface="Times New Roman" panose="02020603050405020304" pitchFamily="18" charset="0"/>
              <a:cs typeface="Times New Roman" panose="02020603050405020304" pitchFamily="18" charset="0"/>
            </a:rPr>
            <a:t> 60.000.000 </a:t>
          </a:r>
          <a:r>
            <a:rPr lang="en-GB" sz="1800" b="0" i="0" dirty="0" err="1">
              <a:latin typeface="Times New Roman" panose="02020603050405020304" pitchFamily="18" charset="0"/>
              <a:cs typeface="Times New Roman" panose="02020603050405020304" pitchFamily="18" charset="0"/>
            </a:rPr>
            <a:t>đồng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tổ</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chức</a:t>
          </a:r>
          <a:r>
            <a:rPr lang="en-GB" sz="1800" b="0" i="0" dirty="0">
              <a:latin typeface="Times New Roman" panose="02020603050405020304" pitchFamily="18" charset="0"/>
              <a:cs typeface="Times New Roman" panose="02020603050405020304" pitchFamily="18" charset="0"/>
            </a:rPr>
            <a:t>.</a:t>
          </a:r>
          <a:endParaRPr lang="en-GB" sz="1800" dirty="0">
            <a:latin typeface="Times New Roman" panose="02020603050405020304" pitchFamily="18" charset="0"/>
            <a:cs typeface="Times New Roman" panose="02020603050405020304" pitchFamily="18" charset="0"/>
          </a:endParaRPr>
        </a:p>
      </dgm:t>
    </dgm:pt>
    <dgm:pt modelId="{118C1A36-3BB6-4BCC-91AB-5C82C6630B37}" type="parTrans" cxnId="{7F6A441A-49AA-4B2A-9905-2256D39AC095}">
      <dgm:prSet/>
      <dgm:spPr/>
      <dgm:t>
        <a:bodyPr/>
        <a:lstStyle/>
        <a:p>
          <a:endParaRPr lang="en-GB"/>
        </a:p>
      </dgm:t>
    </dgm:pt>
    <dgm:pt modelId="{6BEABEB3-E0B0-440F-A080-9948A543B570}" type="sibTrans" cxnId="{7F6A441A-49AA-4B2A-9905-2256D39AC095}">
      <dgm:prSet/>
      <dgm:spPr/>
      <dgm:t>
        <a:bodyPr/>
        <a:lstStyle/>
        <a:p>
          <a:endParaRPr lang="en-GB"/>
        </a:p>
      </dgm:t>
    </dgm:pt>
    <dgm:pt modelId="{398FC576-F92D-4BBB-8798-33C46AC94458}">
      <dgm:prSet custT="1"/>
      <dgm:spPr/>
      <dgm:t>
        <a:bodyPr/>
        <a:lstStyle/>
        <a:p>
          <a:r>
            <a:rPr lang="en-GB" sz="1800" b="0" i="0" dirty="0">
              <a:latin typeface="Times New Roman" panose="02020603050405020304" pitchFamily="18" charset="0"/>
              <a:cs typeface="Times New Roman" panose="02020603050405020304" pitchFamily="18" charset="0"/>
            </a:rPr>
            <a:t>2. </a:t>
          </a:r>
          <a:r>
            <a:rPr lang="en-GB" sz="1800" b="0" i="0" dirty="0" err="1">
              <a:latin typeface="Times New Roman" panose="02020603050405020304" pitchFamily="18" charset="0"/>
              <a:cs typeface="Times New Roman" panose="02020603050405020304" pitchFamily="18" charset="0"/>
            </a:rPr>
            <a:t>Mức</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phạt</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tiền</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đa</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hành</a:t>
          </a:r>
          <a:r>
            <a:rPr lang="en-GB" sz="1800" b="0" i="0" dirty="0">
              <a:latin typeface="Times New Roman" panose="02020603050405020304" pitchFamily="18" charset="0"/>
              <a:cs typeface="Times New Roman" panose="02020603050405020304" pitchFamily="18" charset="0"/>
            </a:rPr>
            <a:t> vi </a:t>
          </a:r>
          <a:r>
            <a:rPr lang="en-GB" sz="1800" b="0" i="0" dirty="0" err="1">
              <a:latin typeface="Times New Roman" panose="02020603050405020304" pitchFamily="18" charset="0"/>
              <a:cs typeface="Times New Roman" panose="02020603050405020304" pitchFamily="18" charset="0"/>
            </a:rPr>
            <a:t>vi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phạm</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hành</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chính</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về</a:t>
          </a:r>
          <a:r>
            <a:rPr lang="en-GB" sz="1800" b="0" i="0" dirty="0">
              <a:latin typeface="Times New Roman" panose="02020603050405020304" pitchFamily="18" charset="0"/>
              <a:cs typeface="Times New Roman" panose="02020603050405020304" pitchFamily="18" charset="0"/>
            </a:rPr>
            <a:t> y </a:t>
          </a:r>
          <a:r>
            <a:rPr lang="en-GB" sz="1800" b="0" i="0" dirty="0" err="1">
              <a:latin typeface="Times New Roman" panose="02020603050405020304" pitchFamily="18" charset="0"/>
              <a:cs typeface="Times New Roman" panose="02020603050405020304" pitchFamily="18" charset="0"/>
            </a:rPr>
            <a:t>tế</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dự</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phòng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và</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phòng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chống</a:t>
          </a:r>
          <a:r>
            <a:rPr lang="en-GB" sz="1800" b="0" i="0" dirty="0">
              <a:latin typeface="Times New Roman" panose="02020603050405020304" pitchFamily="18" charset="0"/>
              <a:cs typeface="Times New Roman" panose="02020603050405020304" pitchFamily="18" charset="0"/>
            </a:rPr>
            <a:t> HIV/AIDS </a:t>
          </a:r>
          <a:r>
            <a:rPr lang="en-GB" sz="1800" b="0" i="0" dirty="0" err="1">
              <a:latin typeface="Times New Roman" panose="02020603050405020304" pitchFamily="18" charset="0"/>
              <a:cs typeface="Times New Roman" panose="02020603050405020304" pitchFamily="18" charset="0"/>
            </a:rPr>
            <a:t>là</a:t>
          </a:r>
          <a:r>
            <a:rPr lang="en-GB" sz="1800" b="0" i="0" dirty="0">
              <a:latin typeface="Times New Roman" panose="02020603050405020304" pitchFamily="18" charset="0"/>
              <a:cs typeface="Times New Roman" panose="02020603050405020304" pitchFamily="18" charset="0"/>
            </a:rPr>
            <a:t> 50.000.000 </a:t>
          </a:r>
          <a:r>
            <a:rPr lang="en-GB" sz="1800" b="0" i="0" dirty="0" err="1">
              <a:latin typeface="Times New Roman" panose="02020603050405020304" pitchFamily="18" charset="0"/>
              <a:cs typeface="Times New Roman" panose="02020603050405020304" pitchFamily="18" charset="0"/>
            </a:rPr>
            <a:t>đồng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cá</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nhân</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và</a:t>
          </a:r>
          <a:r>
            <a:rPr lang="en-GB" sz="1800" b="0" i="0" dirty="0">
              <a:latin typeface="Times New Roman" panose="02020603050405020304" pitchFamily="18" charset="0"/>
              <a:cs typeface="Times New Roman" panose="02020603050405020304" pitchFamily="18" charset="0"/>
            </a:rPr>
            <a:t> 100.000.000 </a:t>
          </a:r>
          <a:r>
            <a:rPr lang="en-GB" sz="1800" b="0" i="0" dirty="0" err="1">
              <a:latin typeface="Times New Roman" panose="02020603050405020304" pitchFamily="18" charset="0"/>
              <a:cs typeface="Times New Roman" panose="02020603050405020304" pitchFamily="18" charset="0"/>
            </a:rPr>
            <a:t>đồng</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đối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với</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tổ</a:t>
          </a:r>
          <a:r>
            <a:rPr lang="en-GB" sz="1800" b="0" i="0" dirty="0">
              <a:latin typeface="Times New Roman" panose="02020603050405020304" pitchFamily="18" charset="0"/>
              <a:cs typeface="Times New Roman" panose="02020603050405020304" pitchFamily="18" charset="0"/>
            </a:rPr>
            <a:t> </a:t>
          </a:r>
          <a:r>
            <a:rPr lang="en-GB" sz="1800" b="0" i="0" dirty="0" err="1">
              <a:latin typeface="Times New Roman" panose="02020603050405020304" pitchFamily="18" charset="0"/>
              <a:cs typeface="Times New Roman" panose="02020603050405020304" pitchFamily="18" charset="0"/>
            </a:rPr>
            <a:t>chức</a:t>
          </a:r>
          <a:r>
            <a:rPr lang="en-GB" sz="1800" b="0" i="0" dirty="0">
              <a:latin typeface="Times New Roman" panose="02020603050405020304" pitchFamily="18" charset="0"/>
              <a:cs typeface="Times New Roman" panose="02020603050405020304" pitchFamily="18" charset="0"/>
            </a:rPr>
            <a:t>.</a:t>
          </a:r>
        </a:p>
      </dgm:t>
    </dgm:pt>
    <dgm:pt modelId="{A080C70E-04D3-4261-B9AE-184D517B568F}" type="parTrans" cxnId="{07EF6BAF-1806-4CDB-B1F6-6608A8DD1340}">
      <dgm:prSet/>
      <dgm:spPr/>
      <dgm:t>
        <a:bodyPr/>
        <a:lstStyle/>
        <a:p>
          <a:endParaRPr lang="en-GB"/>
        </a:p>
      </dgm:t>
    </dgm:pt>
    <dgm:pt modelId="{F300E357-AAE7-4758-BB6C-CBDBA28B220C}" type="sibTrans" cxnId="{07EF6BAF-1806-4CDB-B1F6-6608A8DD1340}">
      <dgm:prSet/>
      <dgm:spPr/>
      <dgm:t>
        <a:bodyPr/>
        <a:lstStyle/>
        <a:p>
          <a:endParaRPr lang="en-GB"/>
        </a:p>
      </dgm:t>
    </dgm:pt>
    <dgm:pt modelId="{BF07FCF1-D080-4DB6-B1B5-13AE99ACD977}">
      <dgm:prSet custT="1"/>
      <dgm:spPr/>
      <dgm:t>
        <a:bodyPr/>
        <a:lstStyle/>
        <a:p>
          <a:r>
            <a:rPr lang="en-GB" sz="1800" b="0" i="0">
              <a:latin typeface="Times New Roman" panose="02020603050405020304" pitchFamily="18" charset="0"/>
              <a:cs typeface="Times New Roman" panose="02020603050405020304" pitchFamily="18" charset="0"/>
            </a:rPr>
            <a:t>3. Mức phạt tiền tối đa đối với hành vi vi phạm hành chính về bảo hiểm y tế là 75.000.000 đồng đối với cá nhân và 150.000.000 đồng đối với tổ chức.</a:t>
          </a:r>
        </a:p>
      </dgm:t>
    </dgm:pt>
    <dgm:pt modelId="{423E37A2-0708-4CB8-8DAF-CB4FC9D51E54}" type="parTrans" cxnId="{32F74481-C385-4D1D-97FF-FEB27CE9EDC7}">
      <dgm:prSet/>
      <dgm:spPr/>
      <dgm:t>
        <a:bodyPr/>
        <a:lstStyle/>
        <a:p>
          <a:endParaRPr lang="en-GB"/>
        </a:p>
      </dgm:t>
    </dgm:pt>
    <dgm:pt modelId="{D0F266E4-DDD2-4E00-8E18-5808E0EC5A73}" type="sibTrans" cxnId="{32F74481-C385-4D1D-97FF-FEB27CE9EDC7}">
      <dgm:prSet/>
      <dgm:spPr/>
      <dgm:t>
        <a:bodyPr/>
        <a:lstStyle/>
        <a:p>
          <a:endParaRPr lang="en-GB"/>
        </a:p>
      </dgm:t>
    </dgm:pt>
    <dgm:pt modelId="{ABF0B8CF-D05C-4E7B-8DEB-C60CBBE3AD72}">
      <dgm:prSet custT="1"/>
      <dgm:spPr/>
      <dgm:t>
        <a:bodyPr/>
        <a:lstStyle/>
        <a:p>
          <a:r>
            <a:rPr lang="vi-VN" sz="1800" b="0" i="0">
              <a:latin typeface="Times New Roman" panose="02020603050405020304" pitchFamily="18" charset="0"/>
              <a:cs typeface="Times New Roman" panose="02020603050405020304" pitchFamily="18" charset="0"/>
            </a:rPr>
            <a:t>4. Mức phạt tiền tối đa đối với hành vi vi phạm hành chính về khám bệnh, chữa bệnh, dược, mỹ phẩm và trang thiết bị y tế là 100.000.000 đồng đối với cá nhân và 200.000.000 đồng đối với tổ chức.</a:t>
          </a:r>
        </a:p>
      </dgm:t>
    </dgm:pt>
    <dgm:pt modelId="{4ADB89AD-2B85-4FE9-8A14-57EA2EEA99B1}" type="parTrans" cxnId="{D891B2E8-6D94-4C7F-A22F-0025D5F94D00}">
      <dgm:prSet/>
      <dgm:spPr/>
      <dgm:t>
        <a:bodyPr/>
        <a:lstStyle/>
        <a:p>
          <a:endParaRPr lang="en-GB"/>
        </a:p>
      </dgm:t>
    </dgm:pt>
    <dgm:pt modelId="{925EDF55-9557-4133-A3E9-89964D275222}" type="sibTrans" cxnId="{D891B2E8-6D94-4C7F-A22F-0025D5F94D00}">
      <dgm:prSet/>
      <dgm:spPr/>
      <dgm:t>
        <a:bodyPr/>
        <a:lstStyle/>
        <a:p>
          <a:endParaRPr lang="en-GB"/>
        </a:p>
      </dgm:t>
    </dgm:pt>
    <dgm:pt modelId="{B47C46C3-5703-4B1E-8763-FA89ABE3F2EC}">
      <dgm:prSet custT="1"/>
      <dgm:spPr/>
      <dgm:t>
        <a:bodyPr/>
        <a:lstStyle/>
        <a:p>
          <a:r>
            <a:rPr lang="vi-VN" sz="1800" b="0" i="0">
              <a:latin typeface="Times New Roman" panose="02020603050405020304" pitchFamily="18" charset="0"/>
              <a:cs typeface="Times New Roman" panose="02020603050405020304" pitchFamily="18" charset="0"/>
            </a:rPr>
            <a:t>5. Mức phạt tiền quy định tại Chương II Nghị định này là mức phạt tiền đối với cá nhân. Đối với cùng một hành vi vi phạm hành chính thì mức phạt tiền đối với tổ chức bằng 02 lần mức phạt tiền đối với cá nhân.</a:t>
          </a:r>
        </a:p>
      </dgm:t>
    </dgm:pt>
    <dgm:pt modelId="{BFB3C576-E2F6-43E2-8678-44724E172274}" type="parTrans" cxnId="{148D9A0D-1DBC-462C-95D8-9E47663191D7}">
      <dgm:prSet/>
      <dgm:spPr/>
      <dgm:t>
        <a:bodyPr/>
        <a:lstStyle/>
        <a:p>
          <a:endParaRPr lang="en-GB"/>
        </a:p>
      </dgm:t>
    </dgm:pt>
    <dgm:pt modelId="{B0FCE8BE-1E07-4217-BBDC-2E54EAAF85D1}" type="sibTrans" cxnId="{148D9A0D-1DBC-462C-95D8-9E47663191D7}">
      <dgm:prSet/>
      <dgm:spPr/>
      <dgm:t>
        <a:bodyPr/>
        <a:lstStyle/>
        <a:p>
          <a:endParaRPr lang="en-GB"/>
        </a:p>
      </dgm:t>
    </dgm:pt>
    <dgm:pt modelId="{BCD942B7-3863-47C5-8559-7657AEF6985A}">
      <dgm:prSet custT="1"/>
      <dgm:spPr/>
      <dgm:t>
        <a:bodyPr/>
        <a:lstStyle/>
        <a:p>
          <a:r>
            <a:rPr lang="vi-VN" sz="1800" b="0" i="0" dirty="0">
              <a:latin typeface="Times New Roman" panose="02020603050405020304" pitchFamily="18" charset="0"/>
              <a:cs typeface="Times New Roman" panose="02020603050405020304" pitchFamily="18" charset="0"/>
            </a:rPr>
            <a:t>6. Thẩm quyền xử phạt tiền của các chức danh quy định tại Chương III Nghị định này là thẩm quyền đối với một hành vi vi phạm hành chính của cá nhân. Trong trường hợp phạt tiền thẩm quyền xử phạt tổ chức gấp 02 lần thẩm quyền xử phạt cá nhân.</a:t>
          </a:r>
        </a:p>
      </dgm:t>
    </dgm:pt>
    <dgm:pt modelId="{E7CDB68B-D84B-443A-B0EF-19DB82757C17}" type="parTrans" cxnId="{8C6B12E2-AA91-4925-B6B4-63757CEDB8E2}">
      <dgm:prSet/>
      <dgm:spPr/>
      <dgm:t>
        <a:bodyPr/>
        <a:lstStyle/>
        <a:p>
          <a:endParaRPr lang="en-GB"/>
        </a:p>
      </dgm:t>
    </dgm:pt>
    <dgm:pt modelId="{8B4D81C2-3D02-4131-B7FC-C3462BC81AAB}" type="sibTrans" cxnId="{8C6B12E2-AA91-4925-B6B4-63757CEDB8E2}">
      <dgm:prSet/>
      <dgm:spPr/>
      <dgm:t>
        <a:bodyPr/>
        <a:lstStyle/>
        <a:p>
          <a:endParaRPr lang="en-GB"/>
        </a:p>
      </dgm:t>
    </dgm:pt>
    <dgm:pt modelId="{AD2178BC-F03B-4A31-94AD-21400120CCD8}" type="pres">
      <dgm:prSet presAssocID="{C92CDF86-1EBF-41D9-B6B9-9BBD50575516}" presName="linear" presStyleCnt="0">
        <dgm:presLayoutVars>
          <dgm:animLvl val="lvl"/>
          <dgm:resizeHandles val="exact"/>
        </dgm:presLayoutVars>
      </dgm:prSet>
      <dgm:spPr/>
    </dgm:pt>
    <dgm:pt modelId="{DAAF3725-0374-4672-81D8-366BB21D98D4}" type="pres">
      <dgm:prSet presAssocID="{8234249C-9E1E-4677-A2B4-F759B52EF5AD}" presName="parentText" presStyleLbl="node1" presStyleIdx="0" presStyleCnt="6">
        <dgm:presLayoutVars>
          <dgm:chMax val="0"/>
          <dgm:bulletEnabled val="1"/>
        </dgm:presLayoutVars>
      </dgm:prSet>
      <dgm:spPr/>
    </dgm:pt>
    <dgm:pt modelId="{5C875D9C-E815-4C33-8111-0FB96A9AF142}" type="pres">
      <dgm:prSet presAssocID="{6BEABEB3-E0B0-440F-A080-9948A543B570}" presName="spacer" presStyleCnt="0"/>
      <dgm:spPr/>
    </dgm:pt>
    <dgm:pt modelId="{A04CF9A9-5C7E-4A4D-8EAE-6ABF8898DE6E}" type="pres">
      <dgm:prSet presAssocID="{398FC576-F92D-4BBB-8798-33C46AC94458}" presName="parentText" presStyleLbl="node1" presStyleIdx="1" presStyleCnt="6">
        <dgm:presLayoutVars>
          <dgm:chMax val="0"/>
          <dgm:bulletEnabled val="1"/>
        </dgm:presLayoutVars>
      </dgm:prSet>
      <dgm:spPr/>
    </dgm:pt>
    <dgm:pt modelId="{F1710E20-BAA7-4F1C-A653-03144049E5FE}" type="pres">
      <dgm:prSet presAssocID="{F300E357-AAE7-4758-BB6C-CBDBA28B220C}" presName="spacer" presStyleCnt="0"/>
      <dgm:spPr/>
    </dgm:pt>
    <dgm:pt modelId="{1DF72732-4111-498E-BE2E-596C0FE08BD6}" type="pres">
      <dgm:prSet presAssocID="{BF07FCF1-D080-4DB6-B1B5-13AE99ACD977}" presName="parentText" presStyleLbl="node1" presStyleIdx="2" presStyleCnt="6">
        <dgm:presLayoutVars>
          <dgm:chMax val="0"/>
          <dgm:bulletEnabled val="1"/>
        </dgm:presLayoutVars>
      </dgm:prSet>
      <dgm:spPr/>
    </dgm:pt>
    <dgm:pt modelId="{4CD3C809-57CE-4185-BF1F-71849BC1DA20}" type="pres">
      <dgm:prSet presAssocID="{D0F266E4-DDD2-4E00-8E18-5808E0EC5A73}" presName="spacer" presStyleCnt="0"/>
      <dgm:spPr/>
    </dgm:pt>
    <dgm:pt modelId="{B56CC5B8-B6A3-404D-8ABA-70DF79236980}" type="pres">
      <dgm:prSet presAssocID="{ABF0B8CF-D05C-4E7B-8DEB-C60CBBE3AD72}" presName="parentText" presStyleLbl="node1" presStyleIdx="3" presStyleCnt="6">
        <dgm:presLayoutVars>
          <dgm:chMax val="0"/>
          <dgm:bulletEnabled val="1"/>
        </dgm:presLayoutVars>
      </dgm:prSet>
      <dgm:spPr/>
    </dgm:pt>
    <dgm:pt modelId="{49BFF7DA-13DB-4711-AB08-93DF0AB9CB07}" type="pres">
      <dgm:prSet presAssocID="{925EDF55-9557-4133-A3E9-89964D275222}" presName="spacer" presStyleCnt="0"/>
      <dgm:spPr/>
    </dgm:pt>
    <dgm:pt modelId="{6B014D4F-EF65-4A91-981B-64366ACB70E0}" type="pres">
      <dgm:prSet presAssocID="{B47C46C3-5703-4B1E-8763-FA89ABE3F2EC}" presName="parentText" presStyleLbl="node1" presStyleIdx="4" presStyleCnt="6">
        <dgm:presLayoutVars>
          <dgm:chMax val="0"/>
          <dgm:bulletEnabled val="1"/>
        </dgm:presLayoutVars>
      </dgm:prSet>
      <dgm:spPr/>
    </dgm:pt>
    <dgm:pt modelId="{B0BC5B07-490E-4E3C-9DE4-77BA878186FD}" type="pres">
      <dgm:prSet presAssocID="{B0FCE8BE-1E07-4217-BBDC-2E54EAAF85D1}" presName="spacer" presStyleCnt="0"/>
      <dgm:spPr/>
    </dgm:pt>
    <dgm:pt modelId="{B3B38B88-1904-499A-AF03-28532E8E8649}" type="pres">
      <dgm:prSet presAssocID="{BCD942B7-3863-47C5-8559-7657AEF6985A}" presName="parentText" presStyleLbl="node1" presStyleIdx="5" presStyleCnt="6">
        <dgm:presLayoutVars>
          <dgm:chMax val="0"/>
          <dgm:bulletEnabled val="1"/>
        </dgm:presLayoutVars>
      </dgm:prSet>
      <dgm:spPr/>
    </dgm:pt>
  </dgm:ptLst>
  <dgm:cxnLst>
    <dgm:cxn modelId="{56AA7E0A-65F2-4D6C-8370-3F6267698FE4}" type="presOf" srcId="{ABF0B8CF-D05C-4E7B-8DEB-C60CBBE3AD72}" destId="{B56CC5B8-B6A3-404D-8ABA-70DF79236980}" srcOrd="0" destOrd="0" presId="urn:microsoft.com/office/officeart/2005/8/layout/vList2"/>
    <dgm:cxn modelId="{148D9A0D-1DBC-462C-95D8-9E47663191D7}" srcId="{C92CDF86-1EBF-41D9-B6B9-9BBD50575516}" destId="{B47C46C3-5703-4B1E-8763-FA89ABE3F2EC}" srcOrd="4" destOrd="0" parTransId="{BFB3C576-E2F6-43E2-8678-44724E172274}" sibTransId="{B0FCE8BE-1E07-4217-BBDC-2E54EAAF85D1}"/>
    <dgm:cxn modelId="{CEF4510E-71C7-4BE3-8289-972B31514155}" type="presOf" srcId="{BCD942B7-3863-47C5-8559-7657AEF6985A}" destId="{B3B38B88-1904-499A-AF03-28532E8E8649}" srcOrd="0" destOrd="0" presId="urn:microsoft.com/office/officeart/2005/8/layout/vList2"/>
    <dgm:cxn modelId="{7F6A441A-49AA-4B2A-9905-2256D39AC095}" srcId="{C92CDF86-1EBF-41D9-B6B9-9BBD50575516}" destId="{8234249C-9E1E-4677-A2B4-F759B52EF5AD}" srcOrd="0" destOrd="0" parTransId="{118C1A36-3BB6-4BCC-91AB-5C82C6630B37}" sibTransId="{6BEABEB3-E0B0-440F-A080-9948A543B570}"/>
    <dgm:cxn modelId="{AE230142-BA87-4359-BEDC-DA50A3524463}" type="presOf" srcId="{BF07FCF1-D080-4DB6-B1B5-13AE99ACD977}" destId="{1DF72732-4111-498E-BE2E-596C0FE08BD6}" srcOrd="0" destOrd="0" presId="urn:microsoft.com/office/officeart/2005/8/layout/vList2"/>
    <dgm:cxn modelId="{6A359C7E-A470-42F1-B34A-1D3AE3A97549}" type="presOf" srcId="{B47C46C3-5703-4B1E-8763-FA89ABE3F2EC}" destId="{6B014D4F-EF65-4A91-981B-64366ACB70E0}" srcOrd="0" destOrd="0" presId="urn:microsoft.com/office/officeart/2005/8/layout/vList2"/>
    <dgm:cxn modelId="{32F74481-C385-4D1D-97FF-FEB27CE9EDC7}" srcId="{C92CDF86-1EBF-41D9-B6B9-9BBD50575516}" destId="{BF07FCF1-D080-4DB6-B1B5-13AE99ACD977}" srcOrd="2" destOrd="0" parTransId="{423E37A2-0708-4CB8-8DAF-CB4FC9D51E54}" sibTransId="{D0F266E4-DDD2-4E00-8E18-5808E0EC5A73}"/>
    <dgm:cxn modelId="{84F51A94-B48E-4F01-9FED-CB52180BE5C0}" type="presOf" srcId="{398FC576-F92D-4BBB-8798-33C46AC94458}" destId="{A04CF9A9-5C7E-4A4D-8EAE-6ABF8898DE6E}" srcOrd="0" destOrd="0" presId="urn:microsoft.com/office/officeart/2005/8/layout/vList2"/>
    <dgm:cxn modelId="{07EF6BAF-1806-4CDB-B1F6-6608A8DD1340}" srcId="{C92CDF86-1EBF-41D9-B6B9-9BBD50575516}" destId="{398FC576-F92D-4BBB-8798-33C46AC94458}" srcOrd="1" destOrd="0" parTransId="{A080C70E-04D3-4261-B9AE-184D517B568F}" sibTransId="{F300E357-AAE7-4758-BB6C-CBDBA28B220C}"/>
    <dgm:cxn modelId="{A801E4C5-4707-460B-845B-C5E68FE7C62E}" type="presOf" srcId="{C92CDF86-1EBF-41D9-B6B9-9BBD50575516}" destId="{AD2178BC-F03B-4A31-94AD-21400120CCD8}" srcOrd="0" destOrd="0" presId="urn:microsoft.com/office/officeart/2005/8/layout/vList2"/>
    <dgm:cxn modelId="{8C6B12E2-AA91-4925-B6B4-63757CEDB8E2}" srcId="{C92CDF86-1EBF-41D9-B6B9-9BBD50575516}" destId="{BCD942B7-3863-47C5-8559-7657AEF6985A}" srcOrd="5" destOrd="0" parTransId="{E7CDB68B-D84B-443A-B0EF-19DB82757C17}" sibTransId="{8B4D81C2-3D02-4131-B7FC-C3462BC81AAB}"/>
    <dgm:cxn modelId="{D891B2E8-6D94-4C7F-A22F-0025D5F94D00}" srcId="{C92CDF86-1EBF-41D9-B6B9-9BBD50575516}" destId="{ABF0B8CF-D05C-4E7B-8DEB-C60CBBE3AD72}" srcOrd="3" destOrd="0" parTransId="{4ADB89AD-2B85-4FE9-8A14-57EA2EEA99B1}" sibTransId="{925EDF55-9557-4133-A3E9-89964D275222}"/>
    <dgm:cxn modelId="{08F2F2F9-84F0-4880-89A5-B7352C7C6496}" type="presOf" srcId="{8234249C-9E1E-4677-A2B4-F759B52EF5AD}" destId="{DAAF3725-0374-4672-81D8-366BB21D98D4}" srcOrd="0" destOrd="0" presId="urn:microsoft.com/office/officeart/2005/8/layout/vList2"/>
    <dgm:cxn modelId="{25532712-F8BB-4E00-B6D1-DBBD8F397F8A}" type="presParOf" srcId="{AD2178BC-F03B-4A31-94AD-21400120CCD8}" destId="{DAAF3725-0374-4672-81D8-366BB21D98D4}" srcOrd="0" destOrd="0" presId="urn:microsoft.com/office/officeart/2005/8/layout/vList2"/>
    <dgm:cxn modelId="{1836017D-8EF3-4AF1-9F10-BBA698F36E01}" type="presParOf" srcId="{AD2178BC-F03B-4A31-94AD-21400120CCD8}" destId="{5C875D9C-E815-4C33-8111-0FB96A9AF142}" srcOrd="1" destOrd="0" presId="urn:microsoft.com/office/officeart/2005/8/layout/vList2"/>
    <dgm:cxn modelId="{D9052B9E-65BC-44CC-B653-64289B088296}" type="presParOf" srcId="{AD2178BC-F03B-4A31-94AD-21400120CCD8}" destId="{A04CF9A9-5C7E-4A4D-8EAE-6ABF8898DE6E}" srcOrd="2" destOrd="0" presId="urn:microsoft.com/office/officeart/2005/8/layout/vList2"/>
    <dgm:cxn modelId="{B3BEF444-BB6C-4E1A-8D0A-75F2E7F6EF50}" type="presParOf" srcId="{AD2178BC-F03B-4A31-94AD-21400120CCD8}" destId="{F1710E20-BAA7-4F1C-A653-03144049E5FE}" srcOrd="3" destOrd="0" presId="urn:microsoft.com/office/officeart/2005/8/layout/vList2"/>
    <dgm:cxn modelId="{875F5F23-B9AC-40C4-A3A0-A1331E52923D}" type="presParOf" srcId="{AD2178BC-F03B-4A31-94AD-21400120CCD8}" destId="{1DF72732-4111-498E-BE2E-596C0FE08BD6}" srcOrd="4" destOrd="0" presId="urn:microsoft.com/office/officeart/2005/8/layout/vList2"/>
    <dgm:cxn modelId="{EEA6D4C7-1B4E-466E-AB63-EC2F1061942D}" type="presParOf" srcId="{AD2178BC-F03B-4A31-94AD-21400120CCD8}" destId="{4CD3C809-57CE-4185-BF1F-71849BC1DA20}" srcOrd="5" destOrd="0" presId="urn:microsoft.com/office/officeart/2005/8/layout/vList2"/>
    <dgm:cxn modelId="{F172E7CD-CC7A-4187-9EDB-84AE49557AC8}" type="presParOf" srcId="{AD2178BC-F03B-4A31-94AD-21400120CCD8}" destId="{B56CC5B8-B6A3-404D-8ABA-70DF79236980}" srcOrd="6" destOrd="0" presId="urn:microsoft.com/office/officeart/2005/8/layout/vList2"/>
    <dgm:cxn modelId="{383AF5D1-F6AC-447A-8F1D-FB5AE2537331}" type="presParOf" srcId="{AD2178BC-F03B-4A31-94AD-21400120CCD8}" destId="{49BFF7DA-13DB-4711-AB08-93DF0AB9CB07}" srcOrd="7" destOrd="0" presId="urn:microsoft.com/office/officeart/2005/8/layout/vList2"/>
    <dgm:cxn modelId="{5A6D0F70-2416-4817-B979-0DC2DC1E4692}" type="presParOf" srcId="{AD2178BC-F03B-4A31-94AD-21400120CCD8}" destId="{6B014D4F-EF65-4A91-981B-64366ACB70E0}" srcOrd="8" destOrd="0" presId="urn:microsoft.com/office/officeart/2005/8/layout/vList2"/>
    <dgm:cxn modelId="{F50C60D7-44C5-4920-9970-1B86D79EA07A}" type="presParOf" srcId="{AD2178BC-F03B-4A31-94AD-21400120CCD8}" destId="{B0BC5B07-490E-4E3C-9DE4-77BA878186FD}" srcOrd="9" destOrd="0" presId="urn:microsoft.com/office/officeart/2005/8/layout/vList2"/>
    <dgm:cxn modelId="{FE166E7B-01C6-4D49-A812-4093577C56A0}" type="presParOf" srcId="{AD2178BC-F03B-4A31-94AD-21400120CCD8}" destId="{B3B38B88-1904-499A-AF03-28532E8E8649}"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3A8017-0E88-484F-9070-E26DCB3DC218}">
      <dsp:nvSpPr>
        <dsp:cNvPr id="0" name=""/>
        <dsp:cNvSpPr/>
      </dsp:nvSpPr>
      <dsp:spPr>
        <a:xfrm>
          <a:off x="-6220308" y="-952275"/>
          <a:ext cx="7409644" cy="7409644"/>
        </a:xfrm>
        <a:prstGeom prst="blockArc">
          <a:avLst>
            <a:gd name="adj1" fmla="val 18900000"/>
            <a:gd name="adj2" fmla="val 2700000"/>
            <a:gd name="adj3" fmla="val 292"/>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843310-3848-4EF2-A85E-27EE9F1A36F5}">
      <dsp:nvSpPr>
        <dsp:cNvPr id="0" name=""/>
        <dsp:cNvSpPr/>
      </dsp:nvSpPr>
      <dsp:spPr>
        <a:xfrm>
          <a:off x="386182" y="250261"/>
          <a:ext cx="11395939" cy="500302"/>
        </a:xfrm>
        <a:prstGeom prst="rect">
          <a:avLst/>
        </a:prstGeom>
        <a:solidFill>
          <a:schemeClr val="accent2"/>
        </a:solidFill>
        <a:ln w="12700" cap="flat" cmpd="sng" algn="ctr">
          <a:solidFill>
            <a:schemeClr val="accent2">
              <a:shade val="50000"/>
            </a:schemeClr>
          </a:solidFill>
          <a:prstDash val="solid"/>
          <a:miter lim="800000"/>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dirty="0">
              <a:solidFill>
                <a:schemeClr val="tx1"/>
              </a:solidFill>
              <a:latin typeface="Times New Roman" panose="02020603050405020304" pitchFamily="18" charset="0"/>
              <a:cs typeface="Times New Roman" panose="02020603050405020304" pitchFamily="18" charset="0"/>
            </a:rPr>
            <a:t>1. </a:t>
          </a:r>
          <a:r>
            <a:rPr lang="vi-VN" sz="2000" b="1" i="1" kern="1200" dirty="0">
              <a:solidFill>
                <a:schemeClr val="tx1"/>
              </a:solidFill>
              <a:latin typeface="+mj-lt"/>
              <a:cs typeface="Times New Roman" panose="02020603050405020304" pitchFamily="18" charset="0"/>
            </a:rPr>
            <a:t>Bệnh truyền nhiễm</a:t>
          </a:r>
          <a:r>
            <a:rPr lang="vi-VN" sz="2000" b="1" i="0" kern="1200" dirty="0">
              <a:solidFill>
                <a:schemeClr val="tx1"/>
              </a:solidFill>
              <a:latin typeface="+mj-lt"/>
              <a:cs typeface="Times New Roman" panose="02020603050405020304" pitchFamily="18" charset="0"/>
            </a:rPr>
            <a:t> là bệnh lây truyền trực tiếp hoặc gián tiếp từ người hoặc từ động vật sang người do tác nhân gây bệnh truyền nhiễm.</a:t>
          </a:r>
          <a:endParaRPr lang="en-GB" sz="2000" b="1" kern="1200" dirty="0">
            <a:solidFill>
              <a:schemeClr val="tx1"/>
            </a:solidFill>
            <a:latin typeface="+mj-lt"/>
            <a:cs typeface="Times New Roman" panose="02020603050405020304" pitchFamily="18" charset="0"/>
          </a:endParaRPr>
        </a:p>
      </dsp:txBody>
      <dsp:txXfrm>
        <a:off x="386182" y="250261"/>
        <a:ext cx="11395939" cy="500302"/>
      </dsp:txXfrm>
    </dsp:sp>
    <dsp:sp modelId="{C94A1ECB-CAA6-4D35-84B2-13DD83AF7B16}">
      <dsp:nvSpPr>
        <dsp:cNvPr id="0" name=""/>
        <dsp:cNvSpPr/>
      </dsp:nvSpPr>
      <dsp:spPr>
        <a:xfrm>
          <a:off x="73492" y="187723"/>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A0C1D0-B307-4051-A63E-CA555E383EC0}">
      <dsp:nvSpPr>
        <dsp:cNvPr id="0" name=""/>
        <dsp:cNvSpPr/>
      </dsp:nvSpPr>
      <dsp:spPr>
        <a:xfrm>
          <a:off x="839251" y="1001156"/>
          <a:ext cx="10942870" cy="500302"/>
        </a:xfrm>
        <a:prstGeom prst="rect">
          <a:avLst/>
        </a:prstGeom>
        <a:solidFill>
          <a:schemeClr val="accent5"/>
        </a:solidFill>
        <a:ln w="12700" cap="flat" cmpd="sng" algn="ctr">
          <a:solidFill>
            <a:schemeClr val="accent5">
              <a:shade val="50000"/>
            </a:schemeClr>
          </a:solidFill>
          <a:prstDash val="solid"/>
          <a:miter lim="800000"/>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a:solidFill>
                <a:schemeClr val="bg1"/>
              </a:solidFill>
              <a:latin typeface="Times New Roman" panose="02020603050405020304" pitchFamily="18" charset="0"/>
              <a:cs typeface="Times New Roman" panose="02020603050405020304" pitchFamily="18" charset="0"/>
            </a:rPr>
            <a:t>2. Tác nhân gây bệnh truyền nhiễm</a:t>
          </a:r>
          <a:r>
            <a:rPr lang="en-GB" sz="2000" b="1" i="0" kern="1200">
              <a:solidFill>
                <a:schemeClr val="bg1"/>
              </a:solidFill>
              <a:latin typeface="Times New Roman" panose="02020603050405020304" pitchFamily="18" charset="0"/>
              <a:cs typeface="Times New Roman" panose="02020603050405020304" pitchFamily="18" charset="0"/>
            </a:rPr>
            <a:t> là vi rút, vi khuẩn, ký sinh trùng và nấm có khả năng gây bệnh truyền nhiễm.</a:t>
          </a:r>
          <a:endParaRPr lang="en-GB" sz="2000" b="1" kern="1200" dirty="0">
            <a:solidFill>
              <a:schemeClr val="bg1"/>
            </a:solidFill>
            <a:latin typeface="Times New Roman" panose="02020603050405020304" pitchFamily="18" charset="0"/>
            <a:cs typeface="Times New Roman" panose="02020603050405020304" pitchFamily="18" charset="0"/>
          </a:endParaRPr>
        </a:p>
      </dsp:txBody>
      <dsp:txXfrm>
        <a:off x="839251" y="1001156"/>
        <a:ext cx="10942870" cy="500302"/>
      </dsp:txXfrm>
    </dsp:sp>
    <dsp:sp modelId="{C6DBC2B3-D57D-4AF2-A6FA-97B599725DD8}">
      <dsp:nvSpPr>
        <dsp:cNvPr id="0" name=""/>
        <dsp:cNvSpPr/>
      </dsp:nvSpPr>
      <dsp:spPr>
        <a:xfrm>
          <a:off x="526562" y="938618"/>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DD7DB6-ACC3-4318-A8CD-E1C6D169AB57}">
      <dsp:nvSpPr>
        <dsp:cNvPr id="0" name=""/>
        <dsp:cNvSpPr/>
      </dsp:nvSpPr>
      <dsp:spPr>
        <a:xfrm>
          <a:off x="1087531" y="1751500"/>
          <a:ext cx="10694590" cy="500302"/>
        </a:xfrm>
        <a:prstGeom prst="rect">
          <a:avLst/>
        </a:prstGeom>
        <a:solidFill>
          <a:schemeClr val="accent2"/>
        </a:solidFill>
        <a:ln w="12700" cap="flat" cmpd="sng" algn="ctr">
          <a:solidFill>
            <a:schemeClr val="accent2">
              <a:shade val="50000"/>
            </a:schemeClr>
          </a:solidFill>
          <a:prstDash val="solid"/>
          <a:miter lim="800000"/>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dirty="0">
              <a:solidFill>
                <a:schemeClr val="tx1"/>
              </a:solidFill>
              <a:latin typeface="Times New Roman" panose="02020603050405020304" pitchFamily="18" charset="0"/>
              <a:cs typeface="Times New Roman" panose="02020603050405020304" pitchFamily="18" charset="0"/>
            </a:rPr>
            <a:t>3. </a:t>
          </a:r>
          <a:r>
            <a:rPr lang="vi-VN" sz="2000" b="1" i="1" kern="1200" dirty="0">
              <a:solidFill>
                <a:schemeClr val="tx1"/>
              </a:solidFill>
              <a:latin typeface="+mj-lt"/>
              <a:cs typeface="Times New Roman" panose="02020603050405020304" pitchFamily="18" charset="0"/>
            </a:rPr>
            <a:t>Trung gian truyền bệnh </a:t>
          </a:r>
          <a:r>
            <a:rPr lang="vi-VN" sz="2000" b="1" i="0" kern="1200" dirty="0">
              <a:solidFill>
                <a:schemeClr val="tx1"/>
              </a:solidFill>
              <a:latin typeface="+mj-lt"/>
              <a:cs typeface="Times New Roman" panose="02020603050405020304" pitchFamily="18" charset="0"/>
            </a:rPr>
            <a:t>là côn trùng, động vật, môi trường, thực phẩm và các vật khác</a:t>
          </a:r>
          <a:endParaRPr lang="en-GB" sz="2000" b="1" kern="1200" dirty="0">
            <a:solidFill>
              <a:schemeClr val="tx1"/>
            </a:solidFill>
            <a:latin typeface="+mj-lt"/>
            <a:cs typeface="Times New Roman" panose="02020603050405020304" pitchFamily="18" charset="0"/>
          </a:endParaRPr>
        </a:p>
      </dsp:txBody>
      <dsp:txXfrm>
        <a:off x="1087531" y="1751500"/>
        <a:ext cx="10694590" cy="500302"/>
      </dsp:txXfrm>
    </dsp:sp>
    <dsp:sp modelId="{DC188F85-BFE1-4739-B9DC-7B10046C9659}">
      <dsp:nvSpPr>
        <dsp:cNvPr id="0" name=""/>
        <dsp:cNvSpPr/>
      </dsp:nvSpPr>
      <dsp:spPr>
        <a:xfrm>
          <a:off x="774841" y="1688962"/>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35CE55-5B1A-418B-AFF8-2B8C1366A924}">
      <dsp:nvSpPr>
        <dsp:cNvPr id="0" name=""/>
        <dsp:cNvSpPr/>
      </dsp:nvSpPr>
      <dsp:spPr>
        <a:xfrm>
          <a:off x="1166804" y="2502395"/>
          <a:ext cx="10615317" cy="500302"/>
        </a:xfrm>
        <a:prstGeom prst="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dsp:spPr>
      <dsp:style>
        <a:lnRef idx="1">
          <a:schemeClr val="accent5"/>
        </a:lnRef>
        <a:fillRef idx="3">
          <a:schemeClr val="accent5"/>
        </a:fillRef>
        <a:effectRef idx="2">
          <a:schemeClr val="accent5"/>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dirty="0">
              <a:solidFill>
                <a:schemeClr val="bg1"/>
              </a:solidFill>
              <a:latin typeface="Times New Roman" panose="02020603050405020304" pitchFamily="18" charset="0"/>
              <a:cs typeface="Times New Roman" panose="02020603050405020304" pitchFamily="18" charset="0"/>
            </a:rPr>
            <a:t>4. </a:t>
          </a:r>
          <a:r>
            <a:rPr lang="vi-VN" sz="2000" b="1" i="1" kern="1200" dirty="0">
              <a:solidFill>
                <a:schemeClr val="bg1"/>
              </a:solidFill>
              <a:latin typeface="+mj-lt"/>
              <a:cs typeface="Times New Roman" panose="02020603050405020304" pitchFamily="18" charset="0"/>
            </a:rPr>
            <a:t>Người mắc bệnh truyền nhiễm </a:t>
          </a:r>
          <a:r>
            <a:rPr lang="vi-VN" sz="2000" b="1" i="0" kern="1200" dirty="0">
              <a:solidFill>
                <a:schemeClr val="bg1"/>
              </a:solidFill>
              <a:latin typeface="+mj-lt"/>
              <a:cs typeface="Times New Roman" panose="02020603050405020304" pitchFamily="18" charset="0"/>
            </a:rPr>
            <a:t>là người bị nhiễm tác nhân gây bệnh truyền nhiễm có biểu hiện triệu chứng bệnh.</a:t>
          </a:r>
          <a:endParaRPr lang="en-GB" sz="2000" b="1" kern="1200" dirty="0">
            <a:solidFill>
              <a:schemeClr val="bg1"/>
            </a:solidFill>
            <a:latin typeface="+mj-lt"/>
            <a:cs typeface="Times New Roman" panose="02020603050405020304" pitchFamily="18" charset="0"/>
          </a:endParaRPr>
        </a:p>
      </dsp:txBody>
      <dsp:txXfrm>
        <a:off x="1166804" y="2502395"/>
        <a:ext cx="10615317" cy="500302"/>
      </dsp:txXfrm>
    </dsp:sp>
    <dsp:sp modelId="{04C7B230-B93E-4FC2-ADD9-0C5D6E13D0AC}">
      <dsp:nvSpPr>
        <dsp:cNvPr id="0" name=""/>
        <dsp:cNvSpPr/>
      </dsp:nvSpPr>
      <dsp:spPr>
        <a:xfrm>
          <a:off x="854115" y="2439857"/>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298841-D653-402A-80E9-5A4AC907F820}">
      <dsp:nvSpPr>
        <dsp:cNvPr id="0" name=""/>
        <dsp:cNvSpPr/>
      </dsp:nvSpPr>
      <dsp:spPr>
        <a:xfrm>
          <a:off x="1087531" y="3253289"/>
          <a:ext cx="10694590" cy="500302"/>
        </a:xfrm>
        <a:prstGeom prst="rect">
          <a:avLst/>
        </a:prstGeom>
        <a:solidFill>
          <a:schemeClr val="accent2"/>
        </a:solidFill>
        <a:ln w="1905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dirty="0">
              <a:solidFill>
                <a:schemeClr val="tx1"/>
              </a:solidFill>
              <a:latin typeface="Times New Roman" panose="02020603050405020304" pitchFamily="18" charset="0"/>
              <a:cs typeface="Times New Roman" panose="02020603050405020304" pitchFamily="18" charset="0"/>
            </a:rPr>
            <a:t>5. </a:t>
          </a:r>
          <a:r>
            <a:rPr lang="vi-VN" sz="2000" b="1" i="1" kern="1200" dirty="0">
              <a:solidFill>
                <a:schemeClr val="tx1"/>
              </a:solidFill>
              <a:latin typeface="+mj-lt"/>
              <a:cs typeface="Times New Roman" panose="02020603050405020304" pitchFamily="18" charset="0"/>
            </a:rPr>
            <a:t>Người mang mầm bệnh truyền nhiễm </a:t>
          </a:r>
          <a:r>
            <a:rPr lang="vi-VN" sz="2000" b="1" i="0" kern="1200" dirty="0">
              <a:solidFill>
                <a:schemeClr val="tx1"/>
              </a:solidFill>
              <a:latin typeface="+mj-lt"/>
              <a:cs typeface="Times New Roman" panose="02020603050405020304" pitchFamily="18" charset="0"/>
            </a:rPr>
            <a:t>là người mang tác nhân gây bệnh truyền nhiễm nhưng không có biểu hiện triệu chứng bệnh.</a:t>
          </a:r>
          <a:endParaRPr lang="en-GB" sz="2000" b="1" kern="1200" dirty="0">
            <a:solidFill>
              <a:schemeClr val="tx1"/>
            </a:solidFill>
            <a:latin typeface="+mj-lt"/>
            <a:cs typeface="Times New Roman" panose="02020603050405020304" pitchFamily="18" charset="0"/>
          </a:endParaRPr>
        </a:p>
      </dsp:txBody>
      <dsp:txXfrm>
        <a:off x="1087531" y="3253289"/>
        <a:ext cx="10694590" cy="500302"/>
      </dsp:txXfrm>
    </dsp:sp>
    <dsp:sp modelId="{63DE50F0-06E7-4802-8674-A080682BF431}">
      <dsp:nvSpPr>
        <dsp:cNvPr id="0" name=""/>
        <dsp:cNvSpPr/>
      </dsp:nvSpPr>
      <dsp:spPr>
        <a:xfrm>
          <a:off x="774841" y="3190751"/>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73EA726-DFB7-476B-A797-1929301BF769}">
      <dsp:nvSpPr>
        <dsp:cNvPr id="0" name=""/>
        <dsp:cNvSpPr/>
      </dsp:nvSpPr>
      <dsp:spPr>
        <a:xfrm>
          <a:off x="839251" y="4003633"/>
          <a:ext cx="10942870" cy="500302"/>
        </a:xfrm>
        <a:prstGeom prst="rect">
          <a:avLst/>
        </a:prstGeom>
        <a:solidFill>
          <a:schemeClr val="accent5"/>
        </a:solidFill>
        <a:ln>
          <a:noFill/>
        </a:ln>
        <a:effectLst/>
      </dsp:spPr>
      <dsp:style>
        <a:lnRef idx="0">
          <a:scrgbClr r="0" g="0" b="0"/>
        </a:lnRef>
        <a:fillRef idx="0">
          <a:scrgbClr r="0" g="0" b="0"/>
        </a:fillRef>
        <a:effectRef idx="0">
          <a:scrgbClr r="0" g="0" b="0"/>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en-GB" sz="2000" b="1" i="1" kern="1200" dirty="0">
              <a:solidFill>
                <a:schemeClr val="bg1"/>
              </a:solidFill>
              <a:latin typeface="Times New Roman" panose="02020603050405020304" pitchFamily="18" charset="0"/>
              <a:cs typeface="Times New Roman" panose="02020603050405020304" pitchFamily="18" charset="0"/>
            </a:rPr>
            <a:t>6. </a:t>
          </a:r>
          <a:r>
            <a:rPr lang="vi-VN" sz="2000" b="1" i="1" kern="1200" dirty="0">
              <a:solidFill>
                <a:schemeClr val="bg1"/>
              </a:solidFill>
              <a:latin typeface="+mj-lt"/>
            </a:rPr>
            <a:t>Người tiếp xúc </a:t>
          </a:r>
          <a:r>
            <a:rPr lang="vi-VN" sz="2000" b="1" i="0" kern="1200" dirty="0">
              <a:solidFill>
                <a:schemeClr val="bg1"/>
              </a:solidFill>
              <a:latin typeface="+mj-lt"/>
            </a:rPr>
            <a:t>là người có tiếp xúc với người mắc bệnh, người mang mầm bệnh, trung gian truyền bệnh và có khả năng mắc bệnh</a:t>
          </a:r>
          <a:r>
            <a:rPr lang="en-GB" sz="2000" b="1" i="0" kern="1200" dirty="0">
              <a:solidFill>
                <a:schemeClr val="bg1"/>
              </a:solidFill>
              <a:latin typeface="+mj-lt"/>
            </a:rPr>
            <a:t> </a:t>
          </a:r>
          <a:r>
            <a:rPr lang="en-GB" sz="2000" b="1" i="0" kern="1200" dirty="0" err="1">
              <a:solidFill>
                <a:schemeClr val="bg1"/>
              </a:solidFill>
              <a:latin typeface="Times New Roman" panose="02020603050405020304" pitchFamily="18" charset="0"/>
              <a:cs typeface="Times New Roman" panose="02020603050405020304" pitchFamily="18" charset="0"/>
            </a:rPr>
            <a:t>truyền</a:t>
          </a:r>
          <a:r>
            <a:rPr lang="en-GB" sz="2000" b="1" i="0" kern="1200" dirty="0">
              <a:solidFill>
                <a:schemeClr val="bg1"/>
              </a:solidFill>
              <a:latin typeface="Times New Roman" panose="02020603050405020304" pitchFamily="18" charset="0"/>
              <a:cs typeface="Times New Roman" panose="02020603050405020304" pitchFamily="18" charset="0"/>
            </a:rPr>
            <a:t> </a:t>
          </a:r>
          <a:r>
            <a:rPr lang="en-GB" sz="2000" b="1" i="0" kern="1200" dirty="0" err="1">
              <a:solidFill>
                <a:schemeClr val="bg1"/>
              </a:solidFill>
              <a:latin typeface="Times New Roman" panose="02020603050405020304" pitchFamily="18" charset="0"/>
              <a:cs typeface="Times New Roman" panose="02020603050405020304" pitchFamily="18" charset="0"/>
            </a:rPr>
            <a:t>nhiễm</a:t>
          </a:r>
          <a:r>
            <a:rPr lang="vi-VN" sz="2000" b="1" i="0" kern="1200" dirty="0">
              <a:solidFill>
                <a:schemeClr val="bg1"/>
              </a:solidFill>
              <a:latin typeface="Times New Roman" panose="02020603050405020304" pitchFamily="18" charset="0"/>
              <a:cs typeface="Times New Roman" panose="02020603050405020304" pitchFamily="18" charset="0"/>
            </a:rPr>
            <a:t>.</a:t>
          </a:r>
          <a:endParaRPr lang="en-GB" sz="2000" b="1" kern="1200" dirty="0">
            <a:solidFill>
              <a:schemeClr val="bg1"/>
            </a:solidFill>
            <a:latin typeface="Times New Roman" panose="02020603050405020304" pitchFamily="18" charset="0"/>
            <a:cs typeface="Times New Roman" panose="02020603050405020304" pitchFamily="18" charset="0"/>
          </a:endParaRPr>
        </a:p>
      </dsp:txBody>
      <dsp:txXfrm>
        <a:off x="839251" y="4003633"/>
        <a:ext cx="10942870" cy="500302"/>
      </dsp:txXfrm>
    </dsp:sp>
    <dsp:sp modelId="{638A9D00-0744-46D2-9B9E-643207852349}">
      <dsp:nvSpPr>
        <dsp:cNvPr id="0" name=""/>
        <dsp:cNvSpPr/>
      </dsp:nvSpPr>
      <dsp:spPr>
        <a:xfrm>
          <a:off x="526562" y="3941096"/>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1D731C9-40E5-4C16-BF52-80E6B1B2FD3C}">
      <dsp:nvSpPr>
        <dsp:cNvPr id="0" name=""/>
        <dsp:cNvSpPr/>
      </dsp:nvSpPr>
      <dsp:spPr>
        <a:xfrm>
          <a:off x="386182" y="4754528"/>
          <a:ext cx="11395939" cy="500302"/>
        </a:xfrm>
        <a:prstGeom prst="rect">
          <a:avLst/>
        </a:prstGeom>
        <a:solidFill>
          <a:schemeClr val="accent2"/>
        </a:solidFill>
        <a:ln w="19050" cap="flat" cmpd="sng" algn="ctr">
          <a:solidFill>
            <a:schemeClr val="lt1"/>
          </a:solidFill>
          <a:prstDash val="solid"/>
          <a:miter lim="800000"/>
        </a:ln>
        <a:effectLst/>
      </dsp:spPr>
      <dsp:style>
        <a:lnRef idx="3">
          <a:schemeClr val="lt1"/>
        </a:lnRef>
        <a:fillRef idx="1">
          <a:schemeClr val="accent2"/>
        </a:fillRef>
        <a:effectRef idx="1">
          <a:schemeClr val="accent2"/>
        </a:effectRef>
        <a:fontRef idx="minor">
          <a:schemeClr val="lt1"/>
        </a:fontRef>
      </dsp:style>
      <dsp:txBody>
        <a:bodyPr spcFirstLastPara="0" vert="horz" wrap="square" lIns="397115" tIns="50800" rIns="50800" bIns="50800" numCol="1" spcCol="1270" anchor="ctr" anchorCtr="0">
          <a:noAutofit/>
        </a:bodyPr>
        <a:lstStyle/>
        <a:p>
          <a:pPr marL="0" lvl="0" indent="0" algn="just" defTabSz="889000">
            <a:lnSpc>
              <a:spcPct val="90000"/>
            </a:lnSpc>
            <a:spcBef>
              <a:spcPct val="0"/>
            </a:spcBef>
            <a:spcAft>
              <a:spcPct val="35000"/>
            </a:spcAft>
            <a:buNone/>
          </a:pPr>
          <a:r>
            <a:rPr lang="vi-VN" sz="2000" b="1" i="0" kern="1200" dirty="0">
              <a:solidFill>
                <a:schemeClr val="tx1"/>
              </a:solidFill>
              <a:latin typeface="+mj-lt"/>
            </a:rPr>
            <a:t>7. </a:t>
          </a:r>
          <a:r>
            <a:rPr lang="vi-VN" sz="2000" b="1" i="1" kern="1200" dirty="0">
              <a:solidFill>
                <a:schemeClr val="tx1"/>
              </a:solidFill>
              <a:latin typeface="+mj-lt"/>
            </a:rPr>
            <a:t>Người bị nghi ngờ mắc bệnh truyền nhiễm </a:t>
          </a:r>
          <a:r>
            <a:rPr lang="vi-VN" sz="2000" b="1" i="0" kern="1200" dirty="0">
              <a:solidFill>
                <a:schemeClr val="tx1"/>
              </a:solidFill>
              <a:latin typeface="+mj-lt"/>
            </a:rPr>
            <a:t>là người tiếp xúc hoặc người có biểu hiện triệu chứng bệnh truyền nhiễm nhưng chưa rõ tác nhân gây bệnh.</a:t>
          </a:r>
          <a:endParaRPr lang="en-GB" sz="2000" b="1" kern="1200" dirty="0">
            <a:solidFill>
              <a:schemeClr val="tx1"/>
            </a:solidFill>
            <a:latin typeface="+mj-lt"/>
            <a:cs typeface="Times New Roman" panose="02020603050405020304" pitchFamily="18" charset="0"/>
          </a:endParaRPr>
        </a:p>
      </dsp:txBody>
      <dsp:txXfrm>
        <a:off x="386182" y="4754528"/>
        <a:ext cx="11395939" cy="500302"/>
      </dsp:txXfrm>
    </dsp:sp>
    <dsp:sp modelId="{E50FEF53-8DA0-499E-8255-843D03C3BA4D}">
      <dsp:nvSpPr>
        <dsp:cNvPr id="0" name=""/>
        <dsp:cNvSpPr/>
      </dsp:nvSpPr>
      <dsp:spPr>
        <a:xfrm>
          <a:off x="73492" y="4691990"/>
          <a:ext cx="625378" cy="625378"/>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C8BBF-35CB-482D-BE6E-B3AFEEEC6488}">
      <dsp:nvSpPr>
        <dsp:cNvPr id="0" name=""/>
        <dsp:cNvSpPr/>
      </dsp:nvSpPr>
      <dsp:spPr>
        <a:xfrm>
          <a:off x="-7664702" y="-1200757"/>
          <a:ext cx="9129196" cy="9129196"/>
        </a:xfrm>
        <a:prstGeom prst="blockArc">
          <a:avLst>
            <a:gd name="adj1" fmla="val 18900000"/>
            <a:gd name="adj2" fmla="val 2700000"/>
            <a:gd name="adj3" fmla="val 237"/>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949194-3258-45B3-87A6-C16A10933D08}">
      <dsp:nvSpPr>
        <dsp:cNvPr id="0" name=""/>
        <dsp:cNvSpPr/>
      </dsp:nvSpPr>
      <dsp:spPr>
        <a:xfrm>
          <a:off x="475934" y="247776"/>
          <a:ext cx="10952814" cy="681034"/>
        </a:xfrm>
        <a:prstGeom prst="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dsp:spPr>
      <dsp:style>
        <a:lnRef idx="1">
          <a:schemeClr val="accent5"/>
        </a:lnRef>
        <a:fillRef idx="3">
          <a:schemeClr val="accent5"/>
        </a:fillRef>
        <a:effectRef idx="2">
          <a:schemeClr val="accent5"/>
        </a:effectRef>
        <a:fontRef idx="minor">
          <a:schemeClr val="lt1"/>
        </a:fontRef>
      </dsp:style>
      <dsp:txBody>
        <a:bodyPr spcFirstLastPara="0" vert="horz" wrap="square" lIns="489408" tIns="45720" rIns="45720" bIns="45720" numCol="1" spcCol="1270" anchor="ctr" anchorCtr="0">
          <a:noAutofit/>
        </a:bodyPr>
        <a:lstStyle/>
        <a:p>
          <a:pPr marL="0" lvl="0" indent="0" algn="l" defTabSz="800100">
            <a:lnSpc>
              <a:spcPct val="90000"/>
            </a:lnSpc>
            <a:spcBef>
              <a:spcPct val="0"/>
            </a:spcBef>
            <a:spcAft>
              <a:spcPct val="35000"/>
            </a:spcAft>
            <a:buNone/>
          </a:pPr>
          <a:r>
            <a:rPr lang="vi-VN" sz="1800" b="1" i="0" kern="1200" dirty="0">
              <a:latin typeface="+mj-lt"/>
            </a:rPr>
            <a:t>8.</a:t>
          </a:r>
          <a:r>
            <a:rPr lang="vi-VN" sz="1800" b="1" i="1" kern="1200" dirty="0">
              <a:latin typeface="+mj-lt"/>
            </a:rPr>
            <a:t> Giám sát bệnh truyền nhiễm</a:t>
          </a:r>
          <a:r>
            <a:rPr lang="vi-VN" sz="1800" b="1" i="0" kern="1200" dirty="0">
              <a:latin typeface="+mj-lt"/>
            </a:rPr>
            <a:t> là việc thu thập thông tin liên tục, có hệ thống về tình hình, chiều hướng của bệnh truyền nhiễm, phân tích, giải thích nhằm cung cấp thông tin cho việc lập kế hoạch, triển khai và đánh giá hiệu quả các biện pháp phòng, chống bệnh truyền nhiễm.</a:t>
          </a:r>
          <a:endParaRPr lang="en-GB" sz="1800" b="1" kern="1200" dirty="0">
            <a:latin typeface="+mj-lt"/>
          </a:endParaRPr>
        </a:p>
      </dsp:txBody>
      <dsp:txXfrm>
        <a:off x="475934" y="247776"/>
        <a:ext cx="10952814" cy="681034"/>
      </dsp:txXfrm>
    </dsp:sp>
    <dsp:sp modelId="{93E15F16-A9C9-4DC2-BEBF-5E60CBE1EC60}">
      <dsp:nvSpPr>
        <dsp:cNvPr id="0" name=""/>
        <dsp:cNvSpPr/>
      </dsp:nvSpPr>
      <dsp:spPr>
        <a:xfrm>
          <a:off x="90573" y="202932"/>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EB115B-F7BE-4A83-8ECE-247B26483F3D}">
      <dsp:nvSpPr>
        <dsp:cNvPr id="0" name=""/>
        <dsp:cNvSpPr/>
      </dsp:nvSpPr>
      <dsp:spPr>
        <a:xfrm>
          <a:off x="1034300" y="1064630"/>
          <a:ext cx="10394448" cy="898143"/>
        </a:xfrm>
        <a:prstGeom prst="rect">
          <a:avLst/>
        </a:prstGeom>
        <a:solidFill>
          <a:schemeClr val="accent4"/>
        </a:solidFill>
        <a:ln w="19050" cap="flat" cmpd="sng" algn="ctr">
          <a:solidFill>
            <a:schemeClr val="lt1"/>
          </a:solidFill>
          <a:prstDash val="solid"/>
          <a:miter lim="800000"/>
        </a:ln>
        <a:effectLst/>
      </dsp:spPr>
      <dsp:style>
        <a:lnRef idx="3">
          <a:schemeClr val="lt1"/>
        </a:lnRef>
        <a:fillRef idx="1">
          <a:schemeClr val="accent4"/>
        </a:fillRef>
        <a:effectRef idx="1">
          <a:schemeClr val="accent4"/>
        </a:effectRef>
        <a:fontRef idx="minor">
          <a:schemeClr val="lt1"/>
        </a:fontRef>
      </dsp:style>
      <dsp:txBody>
        <a:bodyPr spcFirstLastPara="0" vert="horz" wrap="square" lIns="489408" tIns="40640" rIns="40640" bIns="40640" numCol="1" spcCol="1270" anchor="ctr" anchorCtr="0">
          <a:noAutofit/>
        </a:bodyPr>
        <a:lstStyle/>
        <a:p>
          <a:pPr marL="0" lvl="0" indent="0" algn="l" defTabSz="711200">
            <a:lnSpc>
              <a:spcPct val="90000"/>
            </a:lnSpc>
            <a:spcBef>
              <a:spcPct val="0"/>
            </a:spcBef>
            <a:spcAft>
              <a:spcPct val="35000"/>
            </a:spcAft>
            <a:buNone/>
          </a:pPr>
          <a:r>
            <a:rPr lang="vi-VN" sz="1600" b="1" i="0" kern="1200" dirty="0">
              <a:solidFill>
                <a:schemeClr val="tx1"/>
              </a:solidFill>
              <a:latin typeface="+mj-lt"/>
            </a:rPr>
            <a:t>9. </a:t>
          </a:r>
          <a:r>
            <a:rPr lang="vi-VN" sz="1600" b="1" i="1" kern="1200" dirty="0">
              <a:solidFill>
                <a:schemeClr val="tx1"/>
              </a:solidFill>
              <a:latin typeface="+mj-lt"/>
            </a:rPr>
            <a:t>An toàn sinh học trong xét nghiệm</a:t>
          </a:r>
          <a:r>
            <a:rPr lang="vi-VN" sz="1600" b="1" i="0" kern="1200" dirty="0">
              <a:solidFill>
                <a:schemeClr val="tx1"/>
              </a:solidFill>
              <a:latin typeface="+mj-lt"/>
            </a:rPr>
            <a:t> là việc sử dụng các biện pháp để giảm thiểu hoặc loại trừ nguy cơ lây truyền tác nhân gây bệnh truyền nhiễm trong cơ sở xét nghiệm, từ cơ sở xét nghiệm ra môi trường và cộng đồng.</a:t>
          </a:r>
          <a:endParaRPr lang="en-GB" sz="1600" b="1" i="0" kern="1200" dirty="0">
            <a:solidFill>
              <a:schemeClr val="tx1"/>
            </a:solidFill>
            <a:latin typeface="+mj-lt"/>
          </a:endParaRPr>
        </a:p>
        <a:p>
          <a:pPr marL="0" lvl="0" indent="0" algn="l" defTabSz="711200">
            <a:lnSpc>
              <a:spcPct val="90000"/>
            </a:lnSpc>
            <a:spcBef>
              <a:spcPct val="0"/>
            </a:spcBef>
            <a:spcAft>
              <a:spcPct val="35000"/>
            </a:spcAft>
            <a:buNone/>
          </a:pPr>
          <a:r>
            <a:rPr lang="vi-VN" sz="1600" b="1" i="0" kern="1200" dirty="0">
              <a:solidFill>
                <a:schemeClr val="tx1"/>
              </a:solidFill>
              <a:latin typeface="+mj-lt"/>
            </a:rPr>
            <a:t>10</a:t>
          </a:r>
          <a:r>
            <a:rPr lang="vi-VN" sz="1600" b="1" i="1" kern="1200" dirty="0">
              <a:solidFill>
                <a:schemeClr val="tx1"/>
              </a:solidFill>
              <a:latin typeface="+mj-lt"/>
            </a:rPr>
            <a:t>. Vắc xin </a:t>
          </a:r>
          <a:r>
            <a:rPr lang="vi-VN" sz="1600" b="1" i="0" kern="1200" dirty="0">
              <a:solidFill>
                <a:schemeClr val="tx1"/>
              </a:solidFill>
              <a:latin typeface="+mj-lt"/>
            </a:rPr>
            <a:t>làchế phẩm chứa kháng nguyên tạo cho cơ thể khả năng đáp ứng miễn dịch, được dùng với mục đích phòng bệnh.</a:t>
          </a:r>
          <a:endParaRPr lang="en-GB" sz="1600" b="1" i="0" kern="1200" dirty="0">
            <a:solidFill>
              <a:schemeClr val="tx1"/>
            </a:solidFill>
            <a:latin typeface="+mj-lt"/>
          </a:endParaRPr>
        </a:p>
      </dsp:txBody>
      <dsp:txXfrm>
        <a:off x="1034300" y="1064630"/>
        <a:ext cx="10394448" cy="898143"/>
      </dsp:txXfrm>
    </dsp:sp>
    <dsp:sp modelId="{81A12837-3A94-4BD1-9719-EBA615FE77D8}">
      <dsp:nvSpPr>
        <dsp:cNvPr id="0" name=""/>
        <dsp:cNvSpPr/>
      </dsp:nvSpPr>
      <dsp:spPr>
        <a:xfrm>
          <a:off x="648939" y="1128341"/>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4E0F4DC-9533-4903-A3AC-8093F0B867D8}">
      <dsp:nvSpPr>
        <dsp:cNvPr id="0" name=""/>
        <dsp:cNvSpPr/>
      </dsp:nvSpPr>
      <dsp:spPr>
        <a:xfrm>
          <a:off x="1340282" y="2130143"/>
          <a:ext cx="10088466" cy="616577"/>
        </a:xfrm>
        <a:prstGeom prst="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dsp:spPr>
      <dsp:style>
        <a:lnRef idx="1">
          <a:schemeClr val="accent5"/>
        </a:lnRef>
        <a:fillRef idx="3">
          <a:schemeClr val="accent5"/>
        </a:fillRef>
        <a:effectRef idx="2">
          <a:schemeClr val="accent5"/>
        </a:effectRef>
        <a:fontRef idx="minor">
          <a:schemeClr val="lt1"/>
        </a:fontRef>
      </dsp:style>
      <dsp:txBody>
        <a:bodyPr spcFirstLastPara="0" vert="horz" wrap="square" lIns="489408" tIns="40640" rIns="40640" bIns="40640" numCol="1" spcCol="1270" anchor="ctr" anchorCtr="0">
          <a:noAutofit/>
        </a:bodyPr>
        <a:lstStyle/>
        <a:p>
          <a:pPr marL="0" lvl="0" indent="0" algn="l" defTabSz="711200">
            <a:lnSpc>
              <a:spcPct val="90000"/>
            </a:lnSpc>
            <a:spcBef>
              <a:spcPct val="0"/>
            </a:spcBef>
            <a:spcAft>
              <a:spcPct val="35000"/>
            </a:spcAft>
            <a:buNone/>
          </a:pPr>
          <a:r>
            <a:rPr lang="en-GB" sz="1600" b="1" i="0" kern="1200" dirty="0">
              <a:latin typeface="+mj-lt"/>
            </a:rPr>
            <a:t> </a:t>
          </a:r>
          <a:r>
            <a:rPr lang="vi-VN" sz="1800" b="1" i="0" kern="1200" dirty="0">
              <a:latin typeface="+mj-lt"/>
            </a:rPr>
            <a:t>11.</a:t>
          </a:r>
          <a:r>
            <a:rPr lang="vi-VN" sz="1800" b="1" i="1" kern="1200" dirty="0">
              <a:latin typeface="+mj-lt"/>
            </a:rPr>
            <a:t> Sinh phẩm y tế </a:t>
          </a:r>
          <a:r>
            <a:rPr lang="vi-VN" sz="1800" b="1" i="0" kern="1200" dirty="0">
              <a:latin typeface="+mj-lt"/>
            </a:rPr>
            <a:t>là</a:t>
          </a:r>
          <a:r>
            <a:rPr lang="en-GB" sz="1800" b="1" i="0" kern="1200" dirty="0">
              <a:latin typeface="+mj-lt"/>
            </a:rPr>
            <a:t> </a:t>
          </a:r>
          <a:r>
            <a:rPr lang="vi-VN" sz="1800" b="1" i="0" kern="1200" dirty="0">
              <a:latin typeface="+mj-lt"/>
            </a:rPr>
            <a:t>sản phẩm có nguồn gốc sinh học được dùng để phòng bệnh, chữa bệnh và chẩn đoán bệnh cho người.</a:t>
          </a:r>
        </a:p>
      </dsp:txBody>
      <dsp:txXfrm>
        <a:off x="1340282" y="2130143"/>
        <a:ext cx="10088466" cy="616577"/>
      </dsp:txXfrm>
    </dsp:sp>
    <dsp:sp modelId="{6A700836-205C-46DA-8560-B87C0C6372DC}">
      <dsp:nvSpPr>
        <dsp:cNvPr id="0" name=""/>
        <dsp:cNvSpPr/>
      </dsp:nvSpPr>
      <dsp:spPr>
        <a:xfrm>
          <a:off x="954921" y="2053071"/>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19FA48-4B6A-45E4-83F4-B870F138D128}">
      <dsp:nvSpPr>
        <dsp:cNvPr id="0" name=""/>
        <dsp:cNvSpPr/>
      </dsp:nvSpPr>
      <dsp:spPr>
        <a:xfrm>
          <a:off x="1437979" y="3055552"/>
          <a:ext cx="9990769" cy="616577"/>
        </a:xfrm>
        <a:prstGeom prst="rect">
          <a:avLst/>
        </a:prstGeom>
        <a:solidFill>
          <a:schemeClr val="accent4"/>
        </a:solidFill>
        <a:ln w="19050" cap="flat" cmpd="sng" algn="ctr">
          <a:solidFill>
            <a:schemeClr val="lt1"/>
          </a:solidFill>
          <a:prstDash val="solid"/>
          <a:miter lim="800000"/>
        </a:ln>
        <a:effectLst/>
      </dsp:spPr>
      <dsp:style>
        <a:lnRef idx="3">
          <a:schemeClr val="lt1"/>
        </a:lnRef>
        <a:fillRef idx="1">
          <a:schemeClr val="accent4"/>
        </a:fillRef>
        <a:effectRef idx="1">
          <a:schemeClr val="accent4"/>
        </a:effectRef>
        <a:fontRef idx="minor">
          <a:schemeClr val="lt1"/>
        </a:fontRef>
      </dsp:style>
      <dsp:txBody>
        <a:bodyPr spcFirstLastPara="0" vert="horz" wrap="square" lIns="489408" tIns="45720" rIns="45720" bIns="45720" numCol="1" spcCol="1270" anchor="ctr" anchorCtr="0">
          <a:noAutofit/>
        </a:bodyPr>
        <a:lstStyle/>
        <a:p>
          <a:pPr marL="0" lvl="0" indent="0" algn="l" defTabSz="800100">
            <a:lnSpc>
              <a:spcPct val="90000"/>
            </a:lnSpc>
            <a:spcBef>
              <a:spcPct val="0"/>
            </a:spcBef>
            <a:spcAft>
              <a:spcPct val="35000"/>
            </a:spcAft>
            <a:buNone/>
          </a:pPr>
          <a:r>
            <a:rPr lang="en-GB" sz="1800" b="1" i="0" kern="1200" dirty="0">
              <a:solidFill>
                <a:schemeClr val="tx1"/>
              </a:solidFill>
              <a:latin typeface="Times New Roman" panose="02020603050405020304" pitchFamily="18" charset="0"/>
              <a:cs typeface="Times New Roman" panose="02020603050405020304" pitchFamily="18" charset="0"/>
            </a:rPr>
            <a:t>12.</a:t>
          </a:r>
          <a:r>
            <a:rPr lang="en-GB" sz="1800" b="1" i="1" kern="1200" dirty="0">
              <a:solidFill>
                <a:schemeClr val="tx1"/>
              </a:solidFill>
              <a:latin typeface="Times New Roman" panose="02020603050405020304" pitchFamily="18" charset="0"/>
              <a:cs typeface="Times New Roman" panose="02020603050405020304" pitchFamily="18" charset="0"/>
            </a:rPr>
            <a:t> </a:t>
          </a:r>
          <a:r>
            <a:rPr lang="en-GB" sz="1800" b="1" i="1" kern="1200" dirty="0" err="1">
              <a:solidFill>
                <a:schemeClr val="tx1"/>
              </a:solidFill>
              <a:latin typeface="Times New Roman" panose="02020603050405020304" pitchFamily="18" charset="0"/>
              <a:cs typeface="Times New Roman" panose="02020603050405020304" pitchFamily="18" charset="0"/>
            </a:rPr>
            <a:t>Tình</a:t>
          </a:r>
          <a:r>
            <a:rPr lang="en-GB" sz="1800" b="1" i="1" kern="1200" dirty="0">
              <a:solidFill>
                <a:schemeClr val="tx1"/>
              </a:solidFill>
              <a:latin typeface="Times New Roman" panose="02020603050405020304" pitchFamily="18" charset="0"/>
              <a:cs typeface="Times New Roman" panose="02020603050405020304" pitchFamily="18" charset="0"/>
            </a:rPr>
            <a:t> </a:t>
          </a:r>
          <a:r>
            <a:rPr lang="en-GB" sz="1800" b="1" i="1" kern="1200" dirty="0" err="1">
              <a:solidFill>
                <a:schemeClr val="tx1"/>
              </a:solidFill>
              <a:latin typeface="Times New Roman" panose="02020603050405020304" pitchFamily="18" charset="0"/>
              <a:cs typeface="Times New Roman" panose="02020603050405020304" pitchFamily="18" charset="0"/>
            </a:rPr>
            <a:t>trạng</a:t>
          </a:r>
          <a:r>
            <a:rPr lang="en-GB" sz="1800" b="1" i="1" kern="1200" dirty="0">
              <a:solidFill>
                <a:schemeClr val="tx1"/>
              </a:solidFill>
              <a:latin typeface="Times New Roman" panose="02020603050405020304" pitchFamily="18" charset="0"/>
              <a:cs typeface="Times New Roman" panose="02020603050405020304" pitchFamily="18" charset="0"/>
            </a:rPr>
            <a:t> </a:t>
          </a:r>
          <a:r>
            <a:rPr lang="en-GB" sz="1800" b="1" i="1" kern="1200" dirty="0" err="1">
              <a:solidFill>
                <a:schemeClr val="tx1"/>
              </a:solidFill>
              <a:latin typeface="Times New Roman" panose="02020603050405020304" pitchFamily="18" charset="0"/>
              <a:cs typeface="Times New Roman" panose="02020603050405020304" pitchFamily="18" charset="0"/>
            </a:rPr>
            <a:t>miễn</a:t>
          </a:r>
          <a:r>
            <a:rPr lang="en-GB" sz="1800" b="1" i="1" kern="1200" dirty="0">
              <a:solidFill>
                <a:schemeClr val="tx1"/>
              </a:solidFill>
              <a:latin typeface="Times New Roman" panose="02020603050405020304" pitchFamily="18" charset="0"/>
              <a:cs typeface="Times New Roman" panose="02020603050405020304" pitchFamily="18" charset="0"/>
            </a:rPr>
            <a:t> </a:t>
          </a:r>
          <a:r>
            <a:rPr lang="en-GB" sz="1800" b="1" i="1" kern="1200" dirty="0" err="1">
              <a:solidFill>
                <a:schemeClr val="tx1"/>
              </a:solidFill>
              <a:latin typeface="Times New Roman" panose="02020603050405020304" pitchFamily="18" charset="0"/>
              <a:cs typeface="Times New Roman" panose="02020603050405020304" pitchFamily="18" charset="0"/>
            </a:rPr>
            <a:t>dịch</a:t>
          </a:r>
          <a:r>
            <a:rPr lang="en-GB" sz="1800" b="1" i="1"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là</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mức</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độ</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đề</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kháng</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của</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cá</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nhân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hoặc</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cộng</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đồng</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với</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một</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tác</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nhân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gây</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bệnh</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truyền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nhiễm</a:t>
          </a:r>
          <a:r>
            <a:rPr lang="en-GB" sz="1800" b="1" i="0" kern="1200" dirty="0">
              <a:solidFill>
                <a:schemeClr val="tx1"/>
              </a:solidFill>
              <a:latin typeface="Times New Roman" panose="02020603050405020304" pitchFamily="18" charset="0"/>
              <a:cs typeface="Times New Roman" panose="02020603050405020304" pitchFamily="18" charset="0"/>
            </a:rPr>
            <a:t>.</a:t>
          </a:r>
        </a:p>
      </dsp:txBody>
      <dsp:txXfrm>
        <a:off x="1437979" y="3055552"/>
        <a:ext cx="9990769" cy="616577"/>
      </dsp:txXfrm>
    </dsp:sp>
    <dsp:sp modelId="{51FD2D4A-5B48-4718-BBBB-894645E22735}">
      <dsp:nvSpPr>
        <dsp:cNvPr id="0" name=""/>
        <dsp:cNvSpPr/>
      </dsp:nvSpPr>
      <dsp:spPr>
        <a:xfrm>
          <a:off x="1052618" y="2978479"/>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50A36F-F79C-4BA5-8CAA-54D1BE4F7693}">
      <dsp:nvSpPr>
        <dsp:cNvPr id="0" name=""/>
        <dsp:cNvSpPr/>
      </dsp:nvSpPr>
      <dsp:spPr>
        <a:xfrm>
          <a:off x="1340282" y="3980960"/>
          <a:ext cx="10088466" cy="616577"/>
        </a:xfrm>
        <a:prstGeom prst="rect">
          <a:avLst/>
        </a:prstGeom>
        <a:solidFill>
          <a:schemeClr val="accent5"/>
        </a:solidFill>
        <a:ln w="19050" cap="flat" cmpd="sng" algn="ctr">
          <a:solidFill>
            <a:schemeClr val="lt1"/>
          </a:solidFill>
          <a:prstDash val="solid"/>
          <a:miter lim="800000"/>
        </a:ln>
        <a:effectLst/>
      </dsp:spPr>
      <dsp:style>
        <a:lnRef idx="3">
          <a:schemeClr val="lt1"/>
        </a:lnRef>
        <a:fillRef idx="1">
          <a:schemeClr val="accent5"/>
        </a:fillRef>
        <a:effectRef idx="1">
          <a:schemeClr val="accent5"/>
        </a:effectRef>
        <a:fontRef idx="minor">
          <a:schemeClr val="lt1"/>
        </a:fontRef>
      </dsp:style>
      <dsp:txBody>
        <a:bodyPr spcFirstLastPara="0" vert="horz" wrap="square" lIns="489408" tIns="45720" rIns="45720" bIns="45720" numCol="1" spcCol="1270" anchor="ctr" anchorCtr="0">
          <a:noAutofit/>
        </a:bodyPr>
        <a:lstStyle/>
        <a:p>
          <a:pPr marL="0" lvl="0" indent="0" algn="l" defTabSz="800100">
            <a:lnSpc>
              <a:spcPct val="90000"/>
            </a:lnSpc>
            <a:spcBef>
              <a:spcPct val="0"/>
            </a:spcBef>
            <a:spcAft>
              <a:spcPct val="35000"/>
            </a:spcAft>
            <a:buNone/>
          </a:pPr>
          <a:r>
            <a:rPr lang="vi-VN" sz="1800" b="1" i="0" kern="1200" dirty="0">
              <a:latin typeface="+mj-lt"/>
            </a:rPr>
            <a:t>13.</a:t>
          </a:r>
          <a:r>
            <a:rPr lang="vi-VN" sz="1800" b="1" i="1" kern="1200" dirty="0">
              <a:latin typeface="+mj-lt"/>
            </a:rPr>
            <a:t> Dịch</a:t>
          </a:r>
          <a:r>
            <a:rPr lang="vi-VN" sz="1800" b="1" i="0" kern="1200" dirty="0">
              <a:latin typeface="+mj-lt"/>
            </a:rPr>
            <a:t> là sự xuất hiện bệnh truyền nhiễm với số người mắc bệnh vượt quá số người mắc bệnh dự tính bình thường trong một khoảng thời gian xác định ở một khu vực nhất định.</a:t>
          </a:r>
        </a:p>
      </dsp:txBody>
      <dsp:txXfrm>
        <a:off x="1340282" y="3980960"/>
        <a:ext cx="10088466" cy="616577"/>
      </dsp:txXfrm>
    </dsp:sp>
    <dsp:sp modelId="{DF4084B5-7F3A-4322-8541-7D80DA877C68}">
      <dsp:nvSpPr>
        <dsp:cNvPr id="0" name=""/>
        <dsp:cNvSpPr/>
      </dsp:nvSpPr>
      <dsp:spPr>
        <a:xfrm>
          <a:off x="954921" y="3903888"/>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D8AE12-C04B-4A6C-A123-E46A71F5E71A}">
      <dsp:nvSpPr>
        <dsp:cNvPr id="0" name=""/>
        <dsp:cNvSpPr/>
      </dsp:nvSpPr>
      <dsp:spPr>
        <a:xfrm>
          <a:off x="1034300" y="4905690"/>
          <a:ext cx="10394448" cy="616577"/>
        </a:xfrm>
        <a:prstGeom prst="rect">
          <a:avLst/>
        </a:prstGeom>
        <a:solidFill>
          <a:schemeClr val="accent4"/>
        </a:solidFill>
        <a:ln w="19050" cap="flat" cmpd="sng" algn="ctr">
          <a:solidFill>
            <a:schemeClr val="lt1"/>
          </a:solidFill>
          <a:prstDash val="solid"/>
          <a:miter lim="800000"/>
        </a:ln>
        <a:effectLst/>
      </dsp:spPr>
      <dsp:style>
        <a:lnRef idx="3">
          <a:schemeClr val="lt1"/>
        </a:lnRef>
        <a:fillRef idx="1">
          <a:schemeClr val="accent4"/>
        </a:fillRef>
        <a:effectRef idx="1">
          <a:schemeClr val="accent4"/>
        </a:effectRef>
        <a:fontRef idx="minor">
          <a:schemeClr val="lt1"/>
        </a:fontRef>
      </dsp:style>
      <dsp:txBody>
        <a:bodyPr spcFirstLastPara="0" vert="horz" wrap="square" lIns="489408" tIns="45720" rIns="45720" bIns="45720" numCol="1" spcCol="1270" anchor="ctr" anchorCtr="0">
          <a:noAutofit/>
        </a:bodyPr>
        <a:lstStyle/>
        <a:p>
          <a:pPr marL="0" lvl="0" indent="0" algn="l" defTabSz="800100">
            <a:lnSpc>
              <a:spcPct val="90000"/>
            </a:lnSpc>
            <a:spcBef>
              <a:spcPct val="0"/>
            </a:spcBef>
            <a:spcAft>
              <a:spcPct val="35000"/>
            </a:spcAft>
            <a:buNone/>
          </a:pPr>
          <a:r>
            <a:rPr lang="vi-VN" sz="1800" b="1" i="0" kern="1200" dirty="0">
              <a:solidFill>
                <a:schemeClr val="tx1"/>
              </a:solidFill>
              <a:latin typeface="+mj-lt"/>
            </a:rPr>
            <a:t>14.</a:t>
          </a:r>
          <a:r>
            <a:rPr lang="vi-VN" sz="1800" b="1" i="1" kern="1200" dirty="0">
              <a:solidFill>
                <a:schemeClr val="tx1"/>
              </a:solidFill>
              <a:latin typeface="+mj-lt"/>
            </a:rPr>
            <a:t> Vùng có dịch</a:t>
          </a:r>
          <a:r>
            <a:rPr lang="vi-VN" sz="1800" b="1" i="0" kern="1200" dirty="0">
              <a:solidFill>
                <a:schemeClr val="tx1"/>
              </a:solidFill>
              <a:latin typeface="+mj-lt"/>
            </a:rPr>
            <a:t> là khu vực được cơ quan có thẩm quyền xác định có dịch.</a:t>
          </a:r>
          <a:endParaRPr lang="en-GB" sz="1800" b="1" i="0" kern="1200" dirty="0">
            <a:solidFill>
              <a:schemeClr val="tx1"/>
            </a:solidFill>
            <a:latin typeface="+mj-lt"/>
          </a:endParaRPr>
        </a:p>
        <a:p>
          <a:pPr marL="0" lvl="0" indent="0" algn="l" defTabSz="800100">
            <a:lnSpc>
              <a:spcPct val="90000"/>
            </a:lnSpc>
            <a:spcBef>
              <a:spcPct val="0"/>
            </a:spcBef>
            <a:spcAft>
              <a:spcPct val="35000"/>
            </a:spcAft>
            <a:buNone/>
          </a:pPr>
          <a:r>
            <a:rPr lang="vi-VN" sz="1800" b="1" i="0" kern="1200" dirty="0">
              <a:solidFill>
                <a:schemeClr val="tx1"/>
              </a:solidFill>
              <a:latin typeface="+mj-lt"/>
            </a:rPr>
            <a:t>15.</a:t>
          </a:r>
          <a:r>
            <a:rPr lang="vi-VN" sz="1800" b="1" i="1" kern="1200" dirty="0">
              <a:solidFill>
                <a:schemeClr val="tx1"/>
              </a:solidFill>
              <a:latin typeface="+mj-lt"/>
            </a:rPr>
            <a:t> Vùng có nguy cơ dịch </a:t>
          </a:r>
          <a:r>
            <a:rPr lang="vi-VN" sz="1800" b="1" i="0" kern="1200" dirty="0">
              <a:solidFill>
                <a:schemeClr val="tx1"/>
              </a:solidFill>
              <a:latin typeface="+mj-lt"/>
            </a:rPr>
            <a:t>là khu vực lân cận với vùng có dịch hoặc xuất hiện các yếu tố gây dịch.</a:t>
          </a:r>
        </a:p>
      </dsp:txBody>
      <dsp:txXfrm>
        <a:off x="1034300" y="4905690"/>
        <a:ext cx="10394448" cy="616577"/>
      </dsp:txXfrm>
    </dsp:sp>
    <dsp:sp modelId="{10C87C0E-4A65-414D-8450-BC3D31874E3F}">
      <dsp:nvSpPr>
        <dsp:cNvPr id="0" name=""/>
        <dsp:cNvSpPr/>
      </dsp:nvSpPr>
      <dsp:spPr>
        <a:xfrm>
          <a:off x="648939" y="4828618"/>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C95585-0048-4487-BC68-C25C912B7F0A}">
      <dsp:nvSpPr>
        <dsp:cNvPr id="0" name=""/>
        <dsp:cNvSpPr/>
      </dsp:nvSpPr>
      <dsp:spPr>
        <a:xfrm>
          <a:off x="475934" y="5616256"/>
          <a:ext cx="10952814" cy="1046263"/>
        </a:xfrm>
        <a:prstGeom prst="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dsp:spPr>
      <dsp:style>
        <a:lnRef idx="1">
          <a:schemeClr val="accent5"/>
        </a:lnRef>
        <a:fillRef idx="3">
          <a:schemeClr val="accent5"/>
        </a:fillRef>
        <a:effectRef idx="2">
          <a:schemeClr val="accent5"/>
        </a:effectRef>
        <a:fontRef idx="minor">
          <a:schemeClr val="lt1"/>
        </a:fontRef>
      </dsp:style>
      <dsp:txBody>
        <a:bodyPr spcFirstLastPara="0" vert="horz" wrap="square" lIns="489408" tIns="40640" rIns="40640" bIns="40640" numCol="1" spcCol="1270" anchor="ctr" anchorCtr="0">
          <a:noAutofit/>
        </a:bodyPr>
        <a:lstStyle/>
        <a:p>
          <a:pPr marL="0" lvl="0" indent="0" algn="l" defTabSz="711200">
            <a:lnSpc>
              <a:spcPct val="90000"/>
            </a:lnSpc>
            <a:spcBef>
              <a:spcPct val="0"/>
            </a:spcBef>
            <a:spcAft>
              <a:spcPct val="35000"/>
            </a:spcAft>
            <a:buNone/>
          </a:pPr>
          <a:r>
            <a:rPr lang="vi-VN" sz="1600" b="1" i="0" kern="1200" dirty="0">
              <a:latin typeface="+mj-lt"/>
            </a:rPr>
            <a:t>16.</a:t>
          </a:r>
          <a:r>
            <a:rPr lang="vi-VN" sz="1600" b="1" i="1" kern="1200" dirty="0">
              <a:latin typeface="+mj-lt"/>
            </a:rPr>
            <a:t> Cách ly y tế </a:t>
          </a:r>
          <a:r>
            <a:rPr lang="vi-VN" sz="1600" b="1" i="0" kern="1200" dirty="0">
              <a:latin typeface="+mj-lt"/>
            </a:rPr>
            <a:t>là việc tách riêng người mắc bệnh truyền nhiễm, người bị nghi ngờ mắc bệnh truyền nhiễm, người mang mầm bệnh truyền nhiễm hoặc vật có khả năng mang tác nhân gây bệnh truyền nhiễm nhằm hạn chế sự lây truyền bệnh.</a:t>
          </a:r>
          <a:endParaRPr lang="en-GB" sz="1600" b="1" i="0" kern="1200" dirty="0">
            <a:latin typeface="+mj-lt"/>
          </a:endParaRPr>
        </a:p>
        <a:p>
          <a:pPr marL="0" lvl="0" indent="0" algn="l" defTabSz="711200">
            <a:lnSpc>
              <a:spcPct val="90000"/>
            </a:lnSpc>
            <a:spcBef>
              <a:spcPct val="0"/>
            </a:spcBef>
            <a:spcAft>
              <a:spcPct val="35000"/>
            </a:spcAft>
            <a:buNone/>
          </a:pPr>
          <a:r>
            <a:rPr lang="en-GB" sz="1600" b="1" i="0" kern="1200" dirty="0">
              <a:latin typeface="Times New Roman" panose="02020603050405020304" pitchFamily="18" charset="0"/>
              <a:cs typeface="Times New Roman" panose="02020603050405020304" pitchFamily="18" charset="0"/>
            </a:rPr>
            <a:t>17. </a:t>
          </a:r>
          <a:r>
            <a:rPr lang="en-GB" sz="1600" b="1" i="1" kern="1200" dirty="0" err="1">
              <a:latin typeface="Times New Roman" panose="02020603050405020304" pitchFamily="18" charset="0"/>
              <a:cs typeface="Times New Roman" panose="02020603050405020304" pitchFamily="18" charset="0"/>
            </a:rPr>
            <a:t>Xử</a:t>
          </a:r>
          <a:r>
            <a:rPr lang="en-GB" sz="1600" b="1" i="1" kern="1200" dirty="0">
              <a:latin typeface="Times New Roman" panose="02020603050405020304" pitchFamily="18" charset="0"/>
              <a:cs typeface="Times New Roman" panose="02020603050405020304" pitchFamily="18" charset="0"/>
            </a:rPr>
            <a:t> </a:t>
          </a:r>
          <a:r>
            <a:rPr lang="en-GB" sz="1600" b="1" i="1" kern="1200" dirty="0" err="1">
              <a:latin typeface="Times New Roman" panose="02020603050405020304" pitchFamily="18" charset="0"/>
              <a:cs typeface="Times New Roman" panose="02020603050405020304" pitchFamily="18" charset="0"/>
            </a:rPr>
            <a:t>lý</a:t>
          </a:r>
          <a:r>
            <a:rPr lang="en-GB" sz="1600" b="1" i="1" kern="1200" dirty="0">
              <a:latin typeface="Times New Roman" panose="02020603050405020304" pitchFamily="18" charset="0"/>
              <a:cs typeface="Times New Roman" panose="02020603050405020304" pitchFamily="18" charset="0"/>
            </a:rPr>
            <a:t> y </a:t>
          </a:r>
          <a:r>
            <a:rPr lang="en-GB" sz="1600" b="1" i="1" kern="1200" dirty="0" err="1">
              <a:latin typeface="Times New Roman" panose="02020603050405020304" pitchFamily="18" charset="0"/>
              <a:cs typeface="Times New Roman" panose="02020603050405020304" pitchFamily="18" charset="0"/>
            </a:rPr>
            <a:t>tế</a:t>
          </a:r>
          <a:r>
            <a:rPr lang="en-GB" sz="1600" b="1" i="1"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là</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việc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thực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hiện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các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biện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pháp</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sử</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dụng</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vắc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xin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sinh</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phẩm</a:t>
          </a:r>
          <a:r>
            <a:rPr lang="en-GB" sz="1600" b="1" i="0" kern="1200" dirty="0">
              <a:latin typeface="Times New Roman" panose="02020603050405020304" pitchFamily="18" charset="0"/>
              <a:cs typeface="Times New Roman" panose="02020603050405020304" pitchFamily="18" charset="0"/>
            </a:rPr>
            <a:t> y </a:t>
          </a:r>
          <a:r>
            <a:rPr lang="en-GB" sz="1600" b="1" i="0" kern="1200" dirty="0" err="1">
              <a:latin typeface="Times New Roman" panose="02020603050405020304" pitchFamily="18" charset="0"/>
              <a:cs typeface="Times New Roman" panose="02020603050405020304" pitchFamily="18" charset="0"/>
            </a:rPr>
            <a:t>tế</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cách</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ly</a:t>
          </a:r>
          <a:r>
            <a:rPr lang="en-GB" sz="1600" b="1" i="0" kern="1200" dirty="0">
              <a:latin typeface="Times New Roman" panose="02020603050405020304" pitchFamily="18" charset="0"/>
              <a:cs typeface="Times New Roman" panose="02020603050405020304" pitchFamily="18" charset="0"/>
            </a:rPr>
            <a:t> y </a:t>
          </a:r>
          <a:r>
            <a:rPr lang="en-GB" sz="1600" b="1" i="0" kern="1200" dirty="0" err="1">
              <a:latin typeface="Times New Roman" panose="02020603050405020304" pitchFamily="18" charset="0"/>
              <a:cs typeface="Times New Roman" panose="02020603050405020304" pitchFamily="18" charset="0"/>
            </a:rPr>
            <a:t>tế</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tẩy</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uế</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diệt</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tác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nhân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gây</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bệnh</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truyền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nhiễm</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trung</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gian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truyền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bệnh</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và</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các</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biện</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pháp</a:t>
          </a:r>
          <a:r>
            <a:rPr lang="en-GB" sz="1600" b="1" i="0" kern="1200" dirty="0">
              <a:latin typeface="Times New Roman" panose="02020603050405020304" pitchFamily="18" charset="0"/>
              <a:cs typeface="Times New Roman" panose="02020603050405020304" pitchFamily="18" charset="0"/>
            </a:rPr>
            <a:t> y </a:t>
          </a:r>
          <a:r>
            <a:rPr lang="en-GB" sz="1600" b="1" i="0" kern="1200" dirty="0" err="1">
              <a:latin typeface="Times New Roman" panose="02020603050405020304" pitchFamily="18" charset="0"/>
              <a:cs typeface="Times New Roman" panose="02020603050405020304" pitchFamily="18" charset="0"/>
            </a:rPr>
            <a:t>tế</a:t>
          </a:r>
          <a:r>
            <a:rPr lang="en-GB" sz="1600" b="1" i="0" kern="1200" dirty="0">
              <a:latin typeface="Times New Roman" panose="02020603050405020304" pitchFamily="18" charset="0"/>
              <a:cs typeface="Times New Roman" panose="02020603050405020304" pitchFamily="18" charset="0"/>
            </a:rPr>
            <a:t> </a:t>
          </a:r>
          <a:r>
            <a:rPr lang="en-GB" sz="1600" b="1" i="0" kern="1200" dirty="0" err="1">
              <a:latin typeface="Times New Roman" panose="02020603050405020304" pitchFamily="18" charset="0"/>
              <a:cs typeface="Times New Roman" panose="02020603050405020304" pitchFamily="18" charset="0"/>
            </a:rPr>
            <a:t>khác</a:t>
          </a:r>
          <a:r>
            <a:rPr lang="en-GB" sz="1600" b="1" i="0" kern="1200" dirty="0">
              <a:latin typeface="Times New Roman" panose="02020603050405020304" pitchFamily="18" charset="0"/>
              <a:cs typeface="Times New Roman" panose="02020603050405020304" pitchFamily="18" charset="0"/>
            </a:rPr>
            <a:t>.</a:t>
          </a:r>
          <a:endParaRPr lang="vi-VN" sz="1600" b="1" i="0" kern="1200" dirty="0">
            <a:latin typeface="Times New Roman" panose="02020603050405020304" pitchFamily="18" charset="0"/>
            <a:cs typeface="Times New Roman" panose="02020603050405020304" pitchFamily="18" charset="0"/>
          </a:endParaRPr>
        </a:p>
      </dsp:txBody>
      <dsp:txXfrm>
        <a:off x="475934" y="5616256"/>
        <a:ext cx="10952814" cy="1046263"/>
      </dsp:txXfrm>
    </dsp:sp>
    <dsp:sp modelId="{D99F5E6D-23A8-4A76-B2DE-0F46C9D18D64}">
      <dsp:nvSpPr>
        <dsp:cNvPr id="0" name=""/>
        <dsp:cNvSpPr/>
      </dsp:nvSpPr>
      <dsp:spPr>
        <a:xfrm>
          <a:off x="90573" y="5754027"/>
          <a:ext cx="770721" cy="770721"/>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6FC15E-AFE3-469C-9705-7AB675237B93}">
      <dsp:nvSpPr>
        <dsp:cNvPr id="0" name=""/>
        <dsp:cNvSpPr/>
      </dsp:nvSpPr>
      <dsp:spPr>
        <a:xfrm rot="16200000">
          <a:off x="-1281434" y="1283995"/>
          <a:ext cx="5080923" cy="2512931"/>
        </a:xfrm>
        <a:prstGeom prst="flowChartManualOperation">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b="0" i="0" kern="1200" dirty="0">
              <a:solidFill>
                <a:schemeClr val="tx1"/>
              </a:solidFill>
              <a:latin typeface="Times New Roman" panose="02020603050405020304" pitchFamily="18" charset="0"/>
              <a:cs typeface="Times New Roman" panose="02020603050405020304" pitchFamily="18" charset="0"/>
            </a:rPr>
            <a:t>1. </a:t>
          </a:r>
          <a:r>
            <a:rPr lang="en-GB" sz="2000" b="0" i="0" kern="1200" dirty="0" err="1">
              <a:solidFill>
                <a:schemeClr val="tx1"/>
              </a:solidFill>
              <a:latin typeface="Times New Roman" panose="02020603050405020304" pitchFamily="18" charset="0"/>
              <a:cs typeface="Times New Roman" panose="02020603050405020304" pitchFamily="18" charset="0"/>
            </a:rPr>
            <a:t>Lấy</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phòng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bệnh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là</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chính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trong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đó</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thông</a:t>
          </a:r>
          <a:r>
            <a:rPr lang="en-GB" sz="2000" b="0" i="0" kern="1200" dirty="0">
              <a:solidFill>
                <a:schemeClr val="tx1"/>
              </a:solidFill>
              <a:latin typeface="Times New Roman" panose="02020603050405020304" pitchFamily="18" charset="0"/>
              <a:cs typeface="Times New Roman" panose="02020603050405020304" pitchFamily="18" charset="0"/>
            </a:rPr>
            <a:t> tin, </a:t>
          </a:r>
          <a:r>
            <a:rPr lang="en-GB" sz="2000" b="0" i="0" kern="1200" dirty="0" err="1">
              <a:solidFill>
                <a:schemeClr val="tx1"/>
              </a:solidFill>
              <a:latin typeface="Times New Roman" panose="02020603050405020304" pitchFamily="18" charset="0"/>
              <a:cs typeface="Times New Roman" panose="02020603050405020304" pitchFamily="18" charset="0"/>
            </a:rPr>
            <a:t>giáo</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dục</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truyền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thông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giám</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sát</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bệnh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truyền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nhiễm</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là</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biện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pháp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chủ</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yếu</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Kết</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hợp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các</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biện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pháp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chuyên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môn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kỹ</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thuật</a:t>
          </a:r>
          <a:r>
            <a:rPr lang="en-GB" sz="2000" b="0" i="0" kern="1200" dirty="0">
              <a:solidFill>
                <a:schemeClr val="tx1"/>
              </a:solidFill>
              <a:latin typeface="Times New Roman" panose="02020603050405020304" pitchFamily="18" charset="0"/>
              <a:cs typeface="Times New Roman" panose="02020603050405020304" pitchFamily="18" charset="0"/>
            </a:rPr>
            <a:t> y </a:t>
          </a:r>
          <a:r>
            <a:rPr lang="en-GB" sz="2000" b="0" i="0" kern="1200" dirty="0" err="1">
              <a:solidFill>
                <a:schemeClr val="tx1"/>
              </a:solidFill>
              <a:latin typeface="Times New Roman" panose="02020603050405020304" pitchFamily="18" charset="0"/>
              <a:cs typeface="Times New Roman" panose="02020603050405020304" pitchFamily="18" charset="0"/>
            </a:rPr>
            <a:t>tế</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với</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các</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biện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pháp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xã</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hội</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hành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chính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trong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phòng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chống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bệnh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truyền</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nhiễm</a:t>
          </a:r>
          <a:r>
            <a:rPr lang="en-GB" sz="2000" b="0" i="0" kern="1200" dirty="0">
              <a:solidFill>
                <a:schemeClr val="tx1"/>
              </a:solidFill>
              <a:latin typeface="Times New Roman" panose="02020603050405020304" pitchFamily="18" charset="0"/>
              <a:cs typeface="Times New Roman" panose="02020603050405020304" pitchFamily="18" charset="0"/>
            </a:rPr>
            <a:t>.</a:t>
          </a:r>
          <a:endParaRPr lang="en-GB" sz="2000" kern="1200" dirty="0">
            <a:solidFill>
              <a:schemeClr val="tx1"/>
            </a:solidFill>
            <a:latin typeface="Times New Roman" panose="02020603050405020304" pitchFamily="18" charset="0"/>
            <a:cs typeface="Times New Roman" panose="02020603050405020304" pitchFamily="18" charset="0"/>
          </a:endParaRPr>
        </a:p>
      </dsp:txBody>
      <dsp:txXfrm rot="5400000">
        <a:off x="2562" y="1016184"/>
        <a:ext cx="2512931" cy="3048553"/>
      </dsp:txXfrm>
    </dsp:sp>
    <dsp:sp modelId="{EFAB2061-E3C1-46D6-8EDC-A813D3D7A008}">
      <dsp:nvSpPr>
        <dsp:cNvPr id="0" name=""/>
        <dsp:cNvSpPr/>
      </dsp:nvSpPr>
      <dsp:spPr>
        <a:xfrm rot="16200000">
          <a:off x="1419966" y="1283995"/>
          <a:ext cx="5080923" cy="2512931"/>
        </a:xfrm>
        <a:prstGeom prst="flowChartManualOperation">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vi-VN" sz="2000" b="0" i="0" kern="1200" dirty="0">
              <a:solidFill>
                <a:schemeClr val="tx1"/>
              </a:solidFill>
              <a:latin typeface="Times New Roman" panose="02020603050405020304" pitchFamily="18" charset="0"/>
              <a:cs typeface="Times New Roman" panose="02020603050405020304" pitchFamily="18" charset="0"/>
            </a:rPr>
            <a:t>2. Thực hiện việc phối hợp liên ngành và huy động xã hội trong phòng, chống bệnh truyền nhiễm; lồng ghép các hoạt động phòng, chống bệnh truyền nhiễm vào các chương trình phát triển kinh tế - xã hội.</a:t>
          </a:r>
        </a:p>
      </dsp:txBody>
      <dsp:txXfrm rot="5400000">
        <a:off x="2703962" y="1016184"/>
        <a:ext cx="2512931" cy="3048553"/>
      </dsp:txXfrm>
    </dsp:sp>
    <dsp:sp modelId="{B4EA5732-9C50-4A09-9121-744EAA0C9106}">
      <dsp:nvSpPr>
        <dsp:cNvPr id="0" name=""/>
        <dsp:cNvSpPr/>
      </dsp:nvSpPr>
      <dsp:spPr>
        <a:xfrm rot="16200000">
          <a:off x="4121367" y="1283995"/>
          <a:ext cx="5080923" cy="2512931"/>
        </a:xfrm>
        <a:prstGeom prst="flowChartManualOperation">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b="0" i="0" kern="1200" dirty="0">
              <a:solidFill>
                <a:schemeClr val="tx1"/>
              </a:solidFill>
              <a:latin typeface="Times New Roman" panose="02020603050405020304" pitchFamily="18" charset="0"/>
              <a:cs typeface="Times New Roman" panose="02020603050405020304" pitchFamily="18" charset="0"/>
            </a:rPr>
            <a:t>3. </a:t>
          </a:r>
          <a:r>
            <a:rPr lang="en-GB" sz="2000" b="0" i="0" kern="1200" dirty="0" err="1">
              <a:solidFill>
                <a:schemeClr val="tx1"/>
              </a:solidFill>
              <a:latin typeface="Times New Roman" panose="02020603050405020304" pitchFamily="18" charset="0"/>
              <a:cs typeface="Times New Roman" panose="02020603050405020304" pitchFamily="18" charset="0"/>
            </a:rPr>
            <a:t>Công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khai</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chính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xác</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kịp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thời</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thông</a:t>
          </a:r>
          <a:r>
            <a:rPr lang="en-GB" sz="2000" b="0" i="0" kern="1200" dirty="0">
              <a:solidFill>
                <a:schemeClr val="tx1"/>
              </a:solidFill>
              <a:latin typeface="Times New Roman" panose="02020603050405020304" pitchFamily="18" charset="0"/>
              <a:cs typeface="Times New Roman" panose="02020603050405020304" pitchFamily="18" charset="0"/>
            </a:rPr>
            <a:t> tin </a:t>
          </a:r>
          <a:r>
            <a:rPr lang="en-GB" sz="2000" b="0" i="0" kern="1200" dirty="0" err="1">
              <a:solidFill>
                <a:schemeClr val="tx1"/>
              </a:solidFill>
              <a:latin typeface="Times New Roman" panose="02020603050405020304" pitchFamily="18" charset="0"/>
              <a:cs typeface="Times New Roman" panose="02020603050405020304" pitchFamily="18" charset="0"/>
            </a:rPr>
            <a:t>về</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dịch</a:t>
          </a:r>
          <a:r>
            <a:rPr lang="en-GB" sz="2000" b="0" i="0" kern="1200" dirty="0">
              <a:solidFill>
                <a:schemeClr val="tx1"/>
              </a:solidFill>
              <a:latin typeface="Times New Roman" panose="02020603050405020304" pitchFamily="18" charset="0"/>
              <a:cs typeface="Times New Roman" panose="02020603050405020304" pitchFamily="18" charset="0"/>
            </a:rPr>
            <a:t>.</a:t>
          </a:r>
        </a:p>
      </dsp:txBody>
      <dsp:txXfrm rot="5400000">
        <a:off x="5405363" y="1016184"/>
        <a:ext cx="2512931" cy="3048553"/>
      </dsp:txXfrm>
    </dsp:sp>
    <dsp:sp modelId="{CA89DA6D-A573-4E68-AABE-1F3B084F62A6}">
      <dsp:nvSpPr>
        <dsp:cNvPr id="0" name=""/>
        <dsp:cNvSpPr/>
      </dsp:nvSpPr>
      <dsp:spPr>
        <a:xfrm rot="16200000">
          <a:off x="6822768" y="1283995"/>
          <a:ext cx="5080923" cy="2512931"/>
        </a:xfrm>
        <a:prstGeom prst="flowChartManualOperation">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marL="0" lvl="0" indent="0" algn="ctr" defTabSz="889000">
            <a:lnSpc>
              <a:spcPct val="90000"/>
            </a:lnSpc>
            <a:spcBef>
              <a:spcPct val="0"/>
            </a:spcBef>
            <a:spcAft>
              <a:spcPct val="35000"/>
            </a:spcAft>
            <a:buNone/>
          </a:pPr>
          <a:r>
            <a:rPr lang="en-GB" sz="2000" b="0" i="0" kern="1200" dirty="0">
              <a:solidFill>
                <a:schemeClr val="tx1"/>
              </a:solidFill>
              <a:latin typeface="Times New Roman" panose="02020603050405020304" pitchFamily="18" charset="0"/>
              <a:cs typeface="Times New Roman" panose="02020603050405020304" pitchFamily="18" charset="0"/>
            </a:rPr>
            <a:t>4. </a:t>
          </a:r>
          <a:r>
            <a:rPr lang="en-GB" sz="2000" b="0" i="0" kern="1200" dirty="0" err="1">
              <a:solidFill>
                <a:schemeClr val="tx1"/>
              </a:solidFill>
              <a:latin typeface="Times New Roman" panose="02020603050405020304" pitchFamily="18" charset="0"/>
              <a:cs typeface="Times New Roman" panose="02020603050405020304" pitchFamily="18" charset="0"/>
            </a:rPr>
            <a:t>Chủ</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động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tích</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cực</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kịp</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thời</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triệt</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để</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trong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hoạt</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động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phòng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chống</a:t>
          </a:r>
          <a:r>
            <a:rPr lang="en-GB" sz="2000" b="0" i="0" kern="1200" dirty="0">
              <a:solidFill>
                <a:schemeClr val="tx1"/>
              </a:solidFill>
              <a:latin typeface="Times New Roman" panose="02020603050405020304" pitchFamily="18" charset="0"/>
              <a:cs typeface="Times New Roman" panose="02020603050405020304" pitchFamily="18" charset="0"/>
            </a:rPr>
            <a:t> </a:t>
          </a:r>
          <a:r>
            <a:rPr lang="en-GB" sz="2000" b="0" i="0" kern="1200" dirty="0" err="1">
              <a:solidFill>
                <a:schemeClr val="tx1"/>
              </a:solidFill>
              <a:latin typeface="Times New Roman" panose="02020603050405020304" pitchFamily="18" charset="0"/>
              <a:cs typeface="Times New Roman" panose="02020603050405020304" pitchFamily="18" charset="0"/>
            </a:rPr>
            <a:t>dịch</a:t>
          </a:r>
          <a:endParaRPr lang="en-GB" sz="2000" b="0" i="0" kern="1200" dirty="0">
            <a:solidFill>
              <a:schemeClr val="tx1"/>
            </a:solidFill>
            <a:latin typeface="Times New Roman" panose="02020603050405020304" pitchFamily="18" charset="0"/>
            <a:cs typeface="Times New Roman" panose="02020603050405020304" pitchFamily="18" charset="0"/>
          </a:endParaRPr>
        </a:p>
      </dsp:txBody>
      <dsp:txXfrm rot="5400000">
        <a:off x="8106764" y="1016184"/>
        <a:ext cx="2512931" cy="30485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A4F4E8-95F2-4B48-B9BD-2CBB91A7602D}">
      <dsp:nvSpPr>
        <dsp:cNvPr id="0" name=""/>
        <dsp:cNvSpPr/>
      </dsp:nvSpPr>
      <dsp:spPr>
        <a:xfrm>
          <a:off x="4962"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vi-VN" sz="2000" b="1" i="0" kern="1200" dirty="0">
              <a:solidFill>
                <a:schemeClr val="tx1"/>
              </a:solidFill>
              <a:latin typeface="+mj-lt"/>
            </a:rPr>
            <a:t>1. Ưu tiên, hỗ trợ đào tạo chuyên ngành y tế dự phòng.</a:t>
          </a:r>
          <a:endParaRPr lang="en-GB" sz="2000" b="1" kern="1200" dirty="0">
            <a:solidFill>
              <a:schemeClr val="tx1"/>
            </a:solidFill>
            <a:latin typeface="+mj-lt"/>
          </a:endParaRPr>
        </a:p>
      </dsp:txBody>
      <dsp:txXfrm>
        <a:off x="42936" y="37974"/>
        <a:ext cx="1220586" cy="5342719"/>
      </dsp:txXfrm>
    </dsp:sp>
    <dsp:sp modelId="{64EB9FF7-8A11-4210-A3FF-B1541D0BDE81}">
      <dsp:nvSpPr>
        <dsp:cNvPr id="0" name=""/>
        <dsp:cNvSpPr/>
      </dsp:nvSpPr>
      <dsp:spPr>
        <a:xfrm>
          <a:off x="1519314"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vi-VN" sz="2000" b="1" i="0" kern="1200" dirty="0">
              <a:solidFill>
                <a:schemeClr val="tx1"/>
              </a:solidFill>
              <a:latin typeface="+mj-lt"/>
            </a:rPr>
            <a:t>2. Ưu tiên đầu tư nâng cao năng lực đội ngũ cán bộ, hệ thống giám sát phát hiện bệnh truyền nhiễm, nghiên cứu sản xuất vắc xin, sinh phẩm y tế.</a:t>
          </a:r>
        </a:p>
      </dsp:txBody>
      <dsp:txXfrm>
        <a:off x="1557288" y="37974"/>
        <a:ext cx="1220586" cy="5342719"/>
      </dsp:txXfrm>
    </dsp:sp>
    <dsp:sp modelId="{0131B1D9-131A-4348-951E-DCFA8AC5CBD4}">
      <dsp:nvSpPr>
        <dsp:cNvPr id="0" name=""/>
        <dsp:cNvSpPr/>
      </dsp:nvSpPr>
      <dsp:spPr>
        <a:xfrm>
          <a:off x="3033666"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i="0" kern="1200" dirty="0">
              <a:solidFill>
                <a:schemeClr val="tx1"/>
              </a:solidFill>
              <a:latin typeface="Times New Roman" panose="02020603050405020304" pitchFamily="18" charset="0"/>
              <a:cs typeface="Times New Roman" panose="02020603050405020304" pitchFamily="18" charset="0"/>
            </a:rPr>
            <a:t>3. </a:t>
          </a:r>
          <a:r>
            <a:rPr lang="en-GB" sz="2000" b="1" i="0" kern="1200" dirty="0" err="1">
              <a:solidFill>
                <a:schemeClr val="tx1"/>
              </a:solidFill>
              <a:latin typeface="Times New Roman" panose="02020603050405020304" pitchFamily="18" charset="0"/>
              <a:cs typeface="Times New Roman" panose="02020603050405020304" pitchFamily="18" charset="0"/>
            </a:rPr>
            <a:t>Hỗ</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trợ</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khuyến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khích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nghiên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cứu</a:t>
          </a:r>
          <a:r>
            <a:rPr lang="en-GB" sz="2000" b="1" i="0" kern="1200" dirty="0">
              <a:solidFill>
                <a:schemeClr val="tx1"/>
              </a:solidFill>
              <a:latin typeface="Times New Roman" panose="02020603050405020304" pitchFamily="18" charset="0"/>
              <a:cs typeface="Times New Roman" panose="02020603050405020304" pitchFamily="18" charset="0"/>
            </a:rPr>
            <a:t> khoa </a:t>
          </a:r>
          <a:r>
            <a:rPr lang="en-GB" sz="2000" b="1" i="0" kern="1200" dirty="0" err="1">
              <a:solidFill>
                <a:schemeClr val="tx1"/>
              </a:solidFill>
              <a:latin typeface="Times New Roman" panose="02020603050405020304" pitchFamily="18" charset="0"/>
              <a:cs typeface="Times New Roman" panose="02020603050405020304" pitchFamily="18" charset="0"/>
            </a:rPr>
            <a:t>học</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trao</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đổi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và</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đào</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tạo</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chuyên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gia</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chuyển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giao</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kỹ</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thuật</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trong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phòng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chống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bệnh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truyền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nhiễm</a:t>
          </a:r>
          <a:r>
            <a:rPr lang="en-GB" sz="2000" b="1" i="0" kern="1200" dirty="0">
              <a:solidFill>
                <a:schemeClr val="tx1"/>
              </a:solidFill>
              <a:latin typeface="Times New Roman" panose="02020603050405020304" pitchFamily="18" charset="0"/>
              <a:cs typeface="Times New Roman" panose="02020603050405020304" pitchFamily="18" charset="0"/>
            </a:rPr>
            <a:t>.</a:t>
          </a:r>
        </a:p>
      </dsp:txBody>
      <dsp:txXfrm>
        <a:off x="3071640" y="37974"/>
        <a:ext cx="1220586" cy="5342719"/>
      </dsp:txXfrm>
    </dsp:sp>
    <dsp:sp modelId="{E501BD8D-BFDD-4ADB-9746-5FDBB6524126}">
      <dsp:nvSpPr>
        <dsp:cNvPr id="0" name=""/>
        <dsp:cNvSpPr/>
      </dsp:nvSpPr>
      <dsp:spPr>
        <a:xfrm>
          <a:off x="4548018"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vi-VN" sz="2000" b="1" i="0" kern="1200" dirty="0">
              <a:solidFill>
                <a:schemeClr val="tx1"/>
              </a:solidFill>
              <a:latin typeface="+mj-lt"/>
            </a:rPr>
            <a:t>4. Hỗ trợ điều trị, chăm sóc người mắc bệnh truyền nhiễm do rủi ro nghề nghiệp và trong các trường hợp cần thiết khác.</a:t>
          </a:r>
        </a:p>
      </dsp:txBody>
      <dsp:txXfrm>
        <a:off x="4585992" y="37974"/>
        <a:ext cx="1220586" cy="5342719"/>
      </dsp:txXfrm>
    </dsp:sp>
    <dsp:sp modelId="{EE810F7A-91F2-44C9-A669-F0AF4E4B7EA7}">
      <dsp:nvSpPr>
        <dsp:cNvPr id="0" name=""/>
        <dsp:cNvSpPr/>
      </dsp:nvSpPr>
      <dsp:spPr>
        <a:xfrm>
          <a:off x="6062370"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i="0" kern="1200" dirty="0">
              <a:solidFill>
                <a:schemeClr val="tx1"/>
              </a:solidFill>
              <a:latin typeface="Times New Roman" panose="02020603050405020304" pitchFamily="18" charset="0"/>
              <a:cs typeface="Times New Roman" panose="02020603050405020304" pitchFamily="18" charset="0"/>
            </a:rPr>
            <a:t>5. </a:t>
          </a:r>
          <a:r>
            <a:rPr lang="en-GB" sz="2000" b="1" i="0" kern="1200" dirty="0" err="1">
              <a:solidFill>
                <a:schemeClr val="tx1"/>
              </a:solidFill>
              <a:latin typeface="Times New Roman" panose="02020603050405020304" pitchFamily="18" charset="0"/>
              <a:cs typeface="Times New Roman" panose="02020603050405020304" pitchFamily="18" charset="0"/>
            </a:rPr>
            <a:t>Hỗ</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trợ</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thiệt</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hại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đối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với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việc</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tiêu</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hủy</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gia</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súc</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gia</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cầm</a:t>
          </a:r>
          <a:r>
            <a:rPr lang="en-GB" sz="2000" b="1" i="0" kern="1200" dirty="0">
              <a:solidFill>
                <a:schemeClr val="tx1"/>
              </a:solidFill>
              <a:latin typeface="Times New Roman" panose="02020603050405020304" pitchFamily="18" charset="0"/>
              <a:cs typeface="Times New Roman" panose="02020603050405020304" pitchFamily="18" charset="0"/>
            </a:rPr>
            <a:t> mang </a:t>
          </a:r>
          <a:r>
            <a:rPr lang="en-GB" sz="2000" b="1" i="0" kern="1200" dirty="0" err="1">
              <a:solidFill>
                <a:schemeClr val="tx1"/>
              </a:solidFill>
              <a:latin typeface="Times New Roman" panose="02020603050405020304" pitchFamily="18" charset="0"/>
              <a:cs typeface="Times New Roman" panose="02020603050405020304" pitchFamily="18" charset="0"/>
            </a:rPr>
            <a:t>tác</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nhân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gây</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bệnh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truyền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nhiễm</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theo</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quy</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định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của</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pháp</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luật</a:t>
          </a:r>
          <a:r>
            <a:rPr lang="en-GB" sz="2000" b="1" i="0" kern="1200" dirty="0">
              <a:solidFill>
                <a:schemeClr val="tx1"/>
              </a:solidFill>
              <a:latin typeface="Times New Roman" panose="02020603050405020304" pitchFamily="18" charset="0"/>
              <a:cs typeface="Times New Roman" panose="02020603050405020304" pitchFamily="18" charset="0"/>
            </a:rPr>
            <a:t>.</a:t>
          </a:r>
        </a:p>
      </dsp:txBody>
      <dsp:txXfrm>
        <a:off x="6100344" y="37974"/>
        <a:ext cx="1220586" cy="5342719"/>
      </dsp:txXfrm>
    </dsp:sp>
    <dsp:sp modelId="{09F84092-5A09-4D7A-A752-0347F6C43B90}">
      <dsp:nvSpPr>
        <dsp:cNvPr id="0" name=""/>
        <dsp:cNvSpPr/>
      </dsp:nvSpPr>
      <dsp:spPr>
        <a:xfrm>
          <a:off x="7576722"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i="0" kern="1200" dirty="0">
              <a:solidFill>
                <a:schemeClr val="tx1"/>
              </a:solidFill>
              <a:latin typeface="Times New Roman" panose="02020603050405020304" pitchFamily="18" charset="0"/>
              <a:cs typeface="Times New Roman" panose="02020603050405020304" pitchFamily="18" charset="0"/>
            </a:rPr>
            <a:t>6. </a:t>
          </a:r>
          <a:r>
            <a:rPr lang="en-GB" sz="2000" b="1" i="0" kern="1200" dirty="0" err="1">
              <a:solidFill>
                <a:schemeClr val="tx1"/>
              </a:solidFill>
              <a:latin typeface="Times New Roman" panose="02020603050405020304" pitchFamily="18" charset="0"/>
              <a:cs typeface="Times New Roman" panose="02020603050405020304" pitchFamily="18" charset="0"/>
            </a:rPr>
            <a:t>Huy</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động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sự</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đóng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góp</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về</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tài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chính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kỹ</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thuật</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và</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nhân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lực</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của</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toàn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xã</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hội</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trong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phòng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chống</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bệnh</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truyền</a:t>
          </a:r>
          <a:r>
            <a:rPr lang="en-GB" sz="2000" b="1" i="0" kern="1200" dirty="0">
              <a:solidFill>
                <a:schemeClr val="tx1"/>
              </a:solidFill>
              <a:latin typeface="Times New Roman" panose="02020603050405020304" pitchFamily="18" charset="0"/>
              <a:cs typeface="Times New Roman" panose="02020603050405020304" pitchFamily="18" charset="0"/>
            </a:rPr>
            <a:t> </a:t>
          </a:r>
          <a:r>
            <a:rPr lang="en-GB" sz="2000" b="1" i="0" kern="1200" dirty="0" err="1">
              <a:solidFill>
                <a:schemeClr val="tx1"/>
              </a:solidFill>
              <a:latin typeface="Times New Roman" panose="02020603050405020304" pitchFamily="18" charset="0"/>
              <a:cs typeface="Times New Roman" panose="02020603050405020304" pitchFamily="18" charset="0"/>
            </a:rPr>
            <a:t>nhiễm</a:t>
          </a:r>
          <a:r>
            <a:rPr lang="en-GB" sz="2000" b="1" i="0" kern="1200" dirty="0">
              <a:solidFill>
                <a:schemeClr val="tx1"/>
              </a:solidFill>
              <a:latin typeface="Times New Roman" panose="02020603050405020304" pitchFamily="18" charset="0"/>
              <a:cs typeface="Times New Roman" panose="02020603050405020304" pitchFamily="18" charset="0"/>
            </a:rPr>
            <a:t>.</a:t>
          </a:r>
        </a:p>
      </dsp:txBody>
      <dsp:txXfrm>
        <a:off x="7614696" y="37974"/>
        <a:ext cx="1220586" cy="5342719"/>
      </dsp:txXfrm>
    </dsp:sp>
    <dsp:sp modelId="{4870E5DC-9796-422F-83AB-35399E1A00EC}">
      <dsp:nvSpPr>
        <dsp:cNvPr id="0" name=""/>
        <dsp:cNvSpPr/>
      </dsp:nvSpPr>
      <dsp:spPr>
        <a:xfrm>
          <a:off x="9091074" y="0"/>
          <a:ext cx="1296534" cy="541866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vi-VN" sz="2000" b="1" i="0" kern="1200" dirty="0">
              <a:solidFill>
                <a:schemeClr val="tx1"/>
              </a:solidFill>
              <a:latin typeface="+mj-lt"/>
            </a:rPr>
            <a:t>7. Mở rộng hợp tác với các tổ chức quốc tế, các nước trong khu vực và trên thế giới trong phòng, chống bệnh truyền nhiễm.</a:t>
          </a:r>
        </a:p>
      </dsp:txBody>
      <dsp:txXfrm>
        <a:off x="9129048" y="37974"/>
        <a:ext cx="1220586" cy="53427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427485-56DE-4B82-9FF6-B9D5AA32A7C7}">
      <dsp:nvSpPr>
        <dsp:cNvPr id="0" name=""/>
        <dsp:cNvSpPr/>
      </dsp:nvSpPr>
      <dsp:spPr>
        <a:xfrm>
          <a:off x="1003999" y="2645"/>
          <a:ext cx="6120000" cy="1746250"/>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vi-VN" sz="2000" b="1" i="0" kern="1200" dirty="0">
              <a:latin typeface="+mj-lt"/>
            </a:rPr>
            <a:t>1. Cơ quan, tổ chức, đơn vị vũ trang nhân dân trong phạm vi nhiệm vụ, quyền hạn được giao có trách nhiệm xây dựng và tổ chức thực hiện kế hoạch về phòng, chống bệnh truyền nhiễm; phối hợp chặt chẽ, hỗ trợ lẫn nhau khi có dịch xảy ra và tuân thủ, chấp hành sự chỉ đạo, điều hành của Ban chỉ đạo chống dịch.</a:t>
          </a:r>
          <a:endParaRPr lang="en-GB" sz="2000" b="1" kern="1200" dirty="0">
            <a:latin typeface="+mj-lt"/>
          </a:endParaRPr>
        </a:p>
      </dsp:txBody>
      <dsp:txXfrm>
        <a:off x="1003999" y="2645"/>
        <a:ext cx="6120000" cy="1746250"/>
      </dsp:txXfrm>
    </dsp:sp>
    <dsp:sp modelId="{70CE3F5C-6EA0-46CC-A4AC-A300120DDD9F}">
      <dsp:nvSpPr>
        <dsp:cNvPr id="0" name=""/>
        <dsp:cNvSpPr/>
      </dsp:nvSpPr>
      <dsp:spPr>
        <a:xfrm>
          <a:off x="1859000" y="1836208"/>
          <a:ext cx="4410000" cy="1746250"/>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b="1" i="0" kern="1200" dirty="0">
              <a:latin typeface="Times New Roman" panose="02020603050405020304" pitchFamily="18" charset="0"/>
              <a:cs typeface="Times New Roman" panose="02020603050405020304" pitchFamily="18" charset="0"/>
            </a:rPr>
            <a:t>2. </a:t>
          </a:r>
          <a:r>
            <a:rPr lang="en-GB" sz="2000" b="1" i="0" kern="1200" dirty="0" err="1">
              <a:latin typeface="Times New Roman" panose="02020603050405020304" pitchFamily="18" charset="0"/>
              <a:cs typeface="Times New Roman" panose="02020603050405020304" pitchFamily="18" charset="0"/>
            </a:rPr>
            <a:t>Mặt</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trận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Tổ</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quốc</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Việt</a:t>
          </a:r>
          <a:r>
            <a:rPr lang="en-GB" sz="2000" b="1" i="0" kern="1200" dirty="0">
              <a:latin typeface="Times New Roman" panose="02020603050405020304" pitchFamily="18" charset="0"/>
              <a:cs typeface="Times New Roman" panose="02020603050405020304" pitchFamily="18" charset="0"/>
            </a:rPr>
            <a:t> Nam </a:t>
          </a:r>
          <a:r>
            <a:rPr lang="en-GB" sz="2000" b="1" i="0" kern="1200" dirty="0" err="1">
              <a:latin typeface="Times New Roman" panose="02020603050405020304" pitchFamily="18" charset="0"/>
              <a:cs typeface="Times New Roman" panose="02020603050405020304" pitchFamily="18" charset="0"/>
            </a:rPr>
            <a:t>và</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các</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tổ</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chức</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thành</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viên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có</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trách</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nhiệm</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tuyên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truyền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vận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động</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nhân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dân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tham</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gia</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phòng</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chống</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bệnh</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truyền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nhiễm</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tham</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gia</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giám</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sát</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việc</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thực</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hiện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pháp</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luật</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về</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phòng</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chống</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bệnh</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truyền</a:t>
          </a:r>
          <a:r>
            <a:rPr lang="en-GB" sz="2000" b="1" i="0" kern="1200" dirty="0">
              <a:latin typeface="Times New Roman" panose="02020603050405020304" pitchFamily="18" charset="0"/>
              <a:cs typeface="Times New Roman" panose="02020603050405020304" pitchFamily="18" charset="0"/>
            </a:rPr>
            <a:t> </a:t>
          </a:r>
          <a:r>
            <a:rPr lang="en-GB" sz="2000" b="1" i="0" kern="1200" dirty="0" err="1">
              <a:latin typeface="Times New Roman" panose="02020603050405020304" pitchFamily="18" charset="0"/>
              <a:cs typeface="Times New Roman" panose="02020603050405020304" pitchFamily="18" charset="0"/>
            </a:rPr>
            <a:t>nhiễm</a:t>
          </a:r>
          <a:r>
            <a:rPr lang="en-GB" sz="2000" b="1" i="0" kern="1200" dirty="0">
              <a:latin typeface="Times New Roman" panose="02020603050405020304" pitchFamily="18" charset="0"/>
              <a:cs typeface="Times New Roman" panose="02020603050405020304" pitchFamily="18" charset="0"/>
            </a:rPr>
            <a:t>.</a:t>
          </a:r>
        </a:p>
      </dsp:txBody>
      <dsp:txXfrm>
        <a:off x="1859000" y="1836208"/>
        <a:ext cx="4410000" cy="1746250"/>
      </dsp:txXfrm>
    </dsp:sp>
    <dsp:sp modelId="{F879D416-ED1D-4EF0-AFDC-CC5FA69767DA}">
      <dsp:nvSpPr>
        <dsp:cNvPr id="0" name=""/>
        <dsp:cNvSpPr/>
      </dsp:nvSpPr>
      <dsp:spPr>
        <a:xfrm>
          <a:off x="2489000" y="3669771"/>
          <a:ext cx="3150000" cy="1746250"/>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vi-VN" sz="2000" b="1" i="0" kern="1200" dirty="0">
              <a:latin typeface="+mj-lt"/>
            </a:rPr>
            <a:t>3. Cơ quan, tổ chức, cá nhân trong nước và nước ngoài tại Việt Nam có trách nhiệm tham gia phòng, chống bệnh truyền nhiễm theo quy định của Luật này.</a:t>
          </a:r>
        </a:p>
      </dsp:txBody>
      <dsp:txXfrm>
        <a:off x="2489000" y="3669771"/>
        <a:ext cx="3150000" cy="17462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C7171-544B-4EF7-8DE5-CF93106B558F}">
      <dsp:nvSpPr>
        <dsp:cNvPr id="0" name=""/>
        <dsp:cNvSpPr/>
      </dsp:nvSpPr>
      <dsp:spPr>
        <a:xfrm>
          <a:off x="1035748" y="212641"/>
          <a:ext cx="2693781" cy="1616268"/>
        </a:xfrm>
        <a:prstGeom prst="rect">
          <a:avLst/>
        </a:prstGeom>
        <a:solidFill>
          <a:schemeClr val="accent6">
            <a:shade val="8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i="0" kern="1200" dirty="0">
              <a:solidFill>
                <a:schemeClr val="tx1"/>
              </a:solidFill>
              <a:latin typeface="Times New Roman" panose="02020603050405020304" pitchFamily="18" charset="0"/>
              <a:cs typeface="Times New Roman" panose="02020603050405020304" pitchFamily="18" charset="0"/>
            </a:rPr>
            <a:t>1. </a:t>
          </a:r>
          <a:r>
            <a:rPr lang="en-GB" sz="1800" b="1" i="0" kern="1200" dirty="0" err="1">
              <a:solidFill>
                <a:schemeClr val="tx1"/>
              </a:solidFill>
              <a:latin typeface="Times New Roman" panose="02020603050405020304" pitchFamily="18" charset="0"/>
              <a:cs typeface="Times New Roman" panose="02020603050405020304" pitchFamily="18" charset="0"/>
            </a:rPr>
            <a:t>Cố</a:t>
          </a:r>
          <a:r>
            <a:rPr lang="en-GB" sz="1800" b="1" i="0" kern="1200" dirty="0">
              <a:solidFill>
                <a:schemeClr val="tx1"/>
              </a:solidFill>
              <a:latin typeface="Times New Roman" panose="02020603050405020304" pitchFamily="18" charset="0"/>
              <a:cs typeface="Times New Roman" panose="02020603050405020304" pitchFamily="18" charset="0"/>
            </a:rPr>
            <a:t> ý </a:t>
          </a:r>
          <a:r>
            <a:rPr lang="en-GB" sz="1800" b="1" i="0" kern="1200" dirty="0" err="1">
              <a:solidFill>
                <a:schemeClr val="tx1"/>
              </a:solidFill>
              <a:latin typeface="Times New Roman" panose="02020603050405020304" pitchFamily="18" charset="0"/>
              <a:cs typeface="Times New Roman" panose="02020603050405020304" pitchFamily="18" charset="0"/>
            </a:rPr>
            <a:t>làm</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lây</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lan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tác</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nhân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gây</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bệnh</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truyền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nhiễm</a:t>
          </a:r>
          <a:r>
            <a:rPr lang="en-GB" sz="1800" b="1" i="0" kern="1200" dirty="0">
              <a:solidFill>
                <a:schemeClr val="tx1"/>
              </a:solidFill>
              <a:latin typeface="Times New Roman" panose="02020603050405020304" pitchFamily="18" charset="0"/>
              <a:cs typeface="Times New Roman" panose="02020603050405020304" pitchFamily="18" charset="0"/>
            </a:rPr>
            <a:t>.</a:t>
          </a:r>
          <a:endParaRPr lang="en-GB" sz="1800" b="1" kern="1200" dirty="0">
            <a:solidFill>
              <a:schemeClr val="tx1"/>
            </a:solidFill>
            <a:latin typeface="Times New Roman" panose="02020603050405020304" pitchFamily="18" charset="0"/>
            <a:cs typeface="Times New Roman" panose="02020603050405020304" pitchFamily="18" charset="0"/>
          </a:endParaRPr>
        </a:p>
      </dsp:txBody>
      <dsp:txXfrm>
        <a:off x="1035748" y="212641"/>
        <a:ext cx="2693781" cy="1616268"/>
      </dsp:txXfrm>
    </dsp:sp>
    <dsp:sp modelId="{DA16207B-EE22-44A5-9AA2-0D41098F2982}">
      <dsp:nvSpPr>
        <dsp:cNvPr id="0" name=""/>
        <dsp:cNvSpPr/>
      </dsp:nvSpPr>
      <dsp:spPr>
        <a:xfrm>
          <a:off x="3998907" y="1621"/>
          <a:ext cx="2693781" cy="2038308"/>
        </a:xfrm>
        <a:prstGeom prst="rect">
          <a:avLst/>
        </a:prstGeom>
        <a:solidFill>
          <a:schemeClr val="accent6">
            <a:shade val="80000"/>
            <a:hueOff val="53547"/>
            <a:satOff val="-2152"/>
            <a:lumOff val="460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vi-VN" sz="1800" b="1" i="0" kern="1200" dirty="0">
              <a:solidFill>
                <a:schemeClr val="tx1"/>
              </a:solidFill>
              <a:latin typeface="Times New Roman" panose="02020603050405020304" pitchFamily="18" charset="0"/>
              <a:cs typeface="Times New Roman" panose="02020603050405020304" pitchFamily="18" charset="0"/>
            </a:rPr>
            <a:t>2. Người mắc bệnh truyền nhiễm, người bị nghi ngờ mắc bệnh truyền nhiễm và người mang mầm bệnh truyền nhiễm làm các công việc dễ lây truyền tác nhân gây bệnh truyền nhiễm theo quy định của pháp luật.</a:t>
          </a:r>
        </a:p>
      </dsp:txBody>
      <dsp:txXfrm>
        <a:off x="3998907" y="1621"/>
        <a:ext cx="2693781" cy="2038308"/>
      </dsp:txXfrm>
    </dsp:sp>
    <dsp:sp modelId="{E5C238D8-8A33-4895-A8D2-59984CDF0722}">
      <dsp:nvSpPr>
        <dsp:cNvPr id="0" name=""/>
        <dsp:cNvSpPr/>
      </dsp:nvSpPr>
      <dsp:spPr>
        <a:xfrm>
          <a:off x="6962066" y="212641"/>
          <a:ext cx="2693781" cy="1616268"/>
        </a:xfrm>
        <a:prstGeom prst="rect">
          <a:avLst/>
        </a:prstGeom>
        <a:solidFill>
          <a:schemeClr val="accent6">
            <a:shade val="80000"/>
            <a:hueOff val="107093"/>
            <a:satOff val="-4303"/>
            <a:lumOff val="920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vi-VN" sz="1800" b="1" i="0" kern="1200">
              <a:solidFill>
                <a:schemeClr val="tx1"/>
              </a:solidFill>
              <a:latin typeface="Times New Roman" panose="02020603050405020304" pitchFamily="18" charset="0"/>
              <a:cs typeface="Times New Roman" panose="02020603050405020304" pitchFamily="18" charset="0"/>
            </a:rPr>
            <a:t>3. Che giấu, không khai báo hoặc khai báo không kịp thời các trường hợp mắc bệnh truyền nhiễm theo quy định của pháp luật.</a:t>
          </a:r>
        </a:p>
      </dsp:txBody>
      <dsp:txXfrm>
        <a:off x="6962066" y="212641"/>
        <a:ext cx="2693781" cy="1616268"/>
      </dsp:txXfrm>
    </dsp:sp>
    <dsp:sp modelId="{31F8DC47-D155-4C2C-B938-9159890BF628}">
      <dsp:nvSpPr>
        <dsp:cNvPr id="0" name=""/>
        <dsp:cNvSpPr/>
      </dsp:nvSpPr>
      <dsp:spPr>
        <a:xfrm>
          <a:off x="1035748" y="2309308"/>
          <a:ext cx="2693781" cy="1616268"/>
        </a:xfrm>
        <a:prstGeom prst="rect">
          <a:avLst/>
        </a:prstGeom>
        <a:solidFill>
          <a:schemeClr val="accent6">
            <a:shade val="80000"/>
            <a:hueOff val="160640"/>
            <a:satOff val="-6455"/>
            <a:lumOff val="13814"/>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i="0" kern="1200" dirty="0">
              <a:solidFill>
                <a:schemeClr val="tx1"/>
              </a:solidFill>
              <a:latin typeface="Times New Roman" panose="02020603050405020304" pitchFamily="18" charset="0"/>
              <a:cs typeface="Times New Roman" panose="02020603050405020304" pitchFamily="18" charset="0"/>
            </a:rPr>
            <a:t>4. </a:t>
          </a:r>
          <a:r>
            <a:rPr lang="en-GB" sz="1800" b="1" i="0" kern="1200" dirty="0" err="1">
              <a:solidFill>
                <a:schemeClr val="tx1"/>
              </a:solidFill>
              <a:latin typeface="Times New Roman" panose="02020603050405020304" pitchFamily="18" charset="0"/>
              <a:cs typeface="Times New Roman" panose="02020603050405020304" pitchFamily="18" charset="0"/>
            </a:rPr>
            <a:t>Cố</a:t>
          </a:r>
          <a:r>
            <a:rPr lang="en-GB" sz="1800" b="1" i="0" kern="1200" dirty="0">
              <a:solidFill>
                <a:schemeClr val="tx1"/>
              </a:solidFill>
              <a:latin typeface="Times New Roman" panose="02020603050405020304" pitchFamily="18" charset="0"/>
              <a:cs typeface="Times New Roman" panose="02020603050405020304" pitchFamily="18" charset="0"/>
            </a:rPr>
            <a:t> ý </a:t>
          </a:r>
          <a:r>
            <a:rPr lang="en-GB" sz="1800" b="1" i="0" kern="1200" dirty="0" err="1">
              <a:solidFill>
                <a:schemeClr val="tx1"/>
              </a:solidFill>
              <a:latin typeface="Times New Roman" panose="02020603050405020304" pitchFamily="18" charset="0"/>
              <a:cs typeface="Times New Roman" panose="02020603050405020304" pitchFamily="18" charset="0"/>
            </a:rPr>
            <a:t>khai</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báo</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thông</a:t>
          </a:r>
          <a:r>
            <a:rPr lang="en-GB" sz="1800" b="1" i="0" kern="1200" dirty="0">
              <a:solidFill>
                <a:schemeClr val="tx1"/>
              </a:solidFill>
              <a:latin typeface="Times New Roman" panose="02020603050405020304" pitchFamily="18" charset="0"/>
              <a:cs typeface="Times New Roman" panose="02020603050405020304" pitchFamily="18" charset="0"/>
            </a:rPr>
            <a:t> tin </a:t>
          </a:r>
          <a:r>
            <a:rPr lang="en-GB" sz="1800" b="1" i="0" kern="1200" dirty="0" err="1">
              <a:solidFill>
                <a:schemeClr val="tx1"/>
              </a:solidFill>
              <a:latin typeface="Times New Roman" panose="02020603050405020304" pitchFamily="18" charset="0"/>
              <a:cs typeface="Times New Roman" panose="02020603050405020304" pitchFamily="18" charset="0"/>
            </a:rPr>
            <a:t>sai</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sự</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thật</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về</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bệnh</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truyền</a:t>
          </a:r>
          <a:r>
            <a:rPr lang="en-GB" sz="1800" b="1" i="0" kern="1200" dirty="0">
              <a:solidFill>
                <a:schemeClr val="tx1"/>
              </a:solidFill>
              <a:latin typeface="Times New Roman" panose="02020603050405020304" pitchFamily="18" charset="0"/>
              <a:cs typeface="Times New Roman" panose="02020603050405020304" pitchFamily="18" charset="0"/>
            </a:rPr>
            <a:t> </a:t>
          </a:r>
          <a:r>
            <a:rPr lang="en-GB" sz="1800" b="1" i="0" kern="1200" dirty="0" err="1">
              <a:solidFill>
                <a:schemeClr val="tx1"/>
              </a:solidFill>
              <a:latin typeface="Times New Roman" panose="02020603050405020304" pitchFamily="18" charset="0"/>
              <a:cs typeface="Times New Roman" panose="02020603050405020304" pitchFamily="18" charset="0"/>
            </a:rPr>
            <a:t>nhiễm</a:t>
          </a:r>
          <a:r>
            <a:rPr lang="en-GB" sz="1800" b="1" i="0" kern="1200" dirty="0">
              <a:solidFill>
                <a:schemeClr val="tx1"/>
              </a:solidFill>
              <a:latin typeface="Times New Roman" panose="02020603050405020304" pitchFamily="18" charset="0"/>
              <a:cs typeface="Times New Roman" panose="02020603050405020304" pitchFamily="18" charset="0"/>
            </a:rPr>
            <a:t>.</a:t>
          </a:r>
        </a:p>
      </dsp:txBody>
      <dsp:txXfrm>
        <a:off x="1035748" y="2309308"/>
        <a:ext cx="2693781" cy="1616268"/>
      </dsp:txXfrm>
    </dsp:sp>
    <dsp:sp modelId="{9D745F9D-DF56-4A79-8FD0-1483FD84B54D}">
      <dsp:nvSpPr>
        <dsp:cNvPr id="0" name=""/>
        <dsp:cNvSpPr/>
      </dsp:nvSpPr>
      <dsp:spPr>
        <a:xfrm>
          <a:off x="3998907" y="2309308"/>
          <a:ext cx="2693781" cy="1616268"/>
        </a:xfrm>
        <a:prstGeom prst="rect">
          <a:avLst/>
        </a:prstGeom>
        <a:solidFill>
          <a:schemeClr val="accent6">
            <a:shade val="80000"/>
            <a:hueOff val="214187"/>
            <a:satOff val="-8606"/>
            <a:lumOff val="1841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vi-VN" sz="1800" b="1" i="0" kern="1200">
              <a:solidFill>
                <a:schemeClr val="tx1"/>
              </a:solidFill>
              <a:latin typeface="Times New Roman" panose="02020603050405020304" pitchFamily="18" charset="0"/>
              <a:cs typeface="Times New Roman" panose="02020603050405020304" pitchFamily="18" charset="0"/>
            </a:rPr>
            <a:t>5. Phân biệt đối xử và đưa hình ảnh, thông tin tiêu cực về người mắc bệnh truyền nhiễm.</a:t>
          </a:r>
        </a:p>
      </dsp:txBody>
      <dsp:txXfrm>
        <a:off x="3998907" y="2309308"/>
        <a:ext cx="2693781" cy="1616268"/>
      </dsp:txXfrm>
    </dsp:sp>
    <dsp:sp modelId="{74BE2878-F866-4FAC-8C82-32B5EA961114}">
      <dsp:nvSpPr>
        <dsp:cNvPr id="0" name=""/>
        <dsp:cNvSpPr/>
      </dsp:nvSpPr>
      <dsp:spPr>
        <a:xfrm>
          <a:off x="6962066" y="2309308"/>
          <a:ext cx="2693781" cy="1616268"/>
        </a:xfrm>
        <a:prstGeom prst="rect">
          <a:avLst/>
        </a:prstGeom>
        <a:solidFill>
          <a:schemeClr val="accent6">
            <a:shade val="80000"/>
            <a:hueOff val="267733"/>
            <a:satOff val="-10758"/>
            <a:lumOff val="23023"/>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i="0" kern="1200">
              <a:solidFill>
                <a:schemeClr val="tx1"/>
              </a:solidFill>
              <a:latin typeface="Times New Roman" panose="02020603050405020304" pitchFamily="18" charset="0"/>
              <a:cs typeface="Times New Roman" panose="02020603050405020304" pitchFamily="18" charset="0"/>
            </a:rPr>
            <a:t>6. Không triển khai hoặc triển khai không kịp thời các biện pháp phòng, chống bệnh truyền nhiễm theo quy định của Luật này.</a:t>
          </a:r>
        </a:p>
      </dsp:txBody>
      <dsp:txXfrm>
        <a:off x="6962066" y="2309308"/>
        <a:ext cx="2693781" cy="1616268"/>
      </dsp:txXfrm>
    </dsp:sp>
    <dsp:sp modelId="{DBAF2518-0F38-43CF-83D4-DCD51C54B65D}">
      <dsp:nvSpPr>
        <dsp:cNvPr id="0" name=""/>
        <dsp:cNvSpPr/>
      </dsp:nvSpPr>
      <dsp:spPr>
        <a:xfrm>
          <a:off x="3998907" y="4194954"/>
          <a:ext cx="2693781" cy="1616268"/>
        </a:xfrm>
        <a:prstGeom prst="rect">
          <a:avLst/>
        </a:prstGeom>
        <a:solidFill>
          <a:schemeClr val="accent6">
            <a:shade val="80000"/>
            <a:hueOff val="321280"/>
            <a:satOff val="-12909"/>
            <a:lumOff val="27628"/>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vi-VN" sz="1800" b="1" i="0" kern="1200" dirty="0">
              <a:solidFill>
                <a:schemeClr val="tx1"/>
              </a:solidFill>
              <a:latin typeface="Times New Roman" panose="02020603050405020304" pitchFamily="18" charset="0"/>
              <a:cs typeface="Times New Roman" panose="02020603050405020304" pitchFamily="18" charset="0"/>
            </a:rPr>
            <a:t>7. Không chấp hành các biện pháp phòng, chống bệnh truyền nhiễm theo yêu cầu của cơ quan, tổ chức có thẩm quyền.</a:t>
          </a:r>
        </a:p>
      </dsp:txBody>
      <dsp:txXfrm>
        <a:off x="3998907" y="4194954"/>
        <a:ext cx="2693781" cy="161626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AF3725-0374-4672-81D8-366BB21D98D4}">
      <dsp:nvSpPr>
        <dsp:cNvPr id="0" name=""/>
        <dsp:cNvSpPr/>
      </dsp:nvSpPr>
      <dsp:spPr>
        <a:xfrm>
          <a:off x="0" y="2153"/>
          <a:ext cx="10853866" cy="918868"/>
        </a:xfrm>
        <a:prstGeom prst="roundRect">
          <a:avLst/>
        </a:prstGeom>
        <a:gradFill rotWithShape="0">
          <a:gsLst>
            <a:gs pos="0">
              <a:schemeClr val="accent1">
                <a:alpha val="90000"/>
                <a:hueOff val="0"/>
                <a:satOff val="0"/>
                <a:lumOff val="0"/>
                <a:alphaOff val="0"/>
                <a:lumMod val="110000"/>
                <a:satMod val="105000"/>
                <a:tint val="67000"/>
              </a:schemeClr>
            </a:gs>
            <a:gs pos="50000">
              <a:schemeClr val="accent1">
                <a:alpha val="90000"/>
                <a:hueOff val="0"/>
                <a:satOff val="0"/>
                <a:lumOff val="0"/>
                <a:alphaOff val="0"/>
                <a:lumMod val="105000"/>
                <a:satMod val="103000"/>
                <a:tint val="73000"/>
              </a:schemeClr>
            </a:gs>
            <a:gs pos="100000">
              <a:schemeClr val="accent1">
                <a:alpha val="9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i="0" kern="1200" dirty="0">
              <a:latin typeface="Times New Roman" panose="02020603050405020304" pitchFamily="18" charset="0"/>
              <a:cs typeface="Times New Roman" panose="02020603050405020304" pitchFamily="18" charset="0"/>
            </a:rPr>
            <a:t>1. </a:t>
          </a:r>
          <a:r>
            <a:rPr lang="en-GB" sz="1800" b="0" i="0" kern="1200" dirty="0" err="1">
              <a:latin typeface="Times New Roman" panose="02020603050405020304" pitchFamily="18" charset="0"/>
              <a:cs typeface="Times New Roman" panose="02020603050405020304" pitchFamily="18" charset="0"/>
            </a:rPr>
            <a:t>Mức</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phạt</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tiền</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đa</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hành</a:t>
          </a:r>
          <a:r>
            <a:rPr lang="en-GB" sz="1800" b="0" i="0" kern="1200" dirty="0">
              <a:latin typeface="Times New Roman" panose="02020603050405020304" pitchFamily="18" charset="0"/>
              <a:cs typeface="Times New Roman" panose="02020603050405020304" pitchFamily="18" charset="0"/>
            </a:rPr>
            <a:t> vi </a:t>
          </a:r>
          <a:r>
            <a:rPr lang="en-GB" sz="1800" b="0" i="0" kern="1200" dirty="0" err="1">
              <a:latin typeface="Times New Roman" panose="02020603050405020304" pitchFamily="18" charset="0"/>
              <a:cs typeface="Times New Roman" panose="02020603050405020304" pitchFamily="18" charset="0"/>
            </a:rPr>
            <a:t>vi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phạm</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hành</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chính</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về</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dân</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số</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là</a:t>
          </a:r>
          <a:r>
            <a:rPr lang="en-GB" sz="1800" b="0" i="0" kern="1200" dirty="0">
              <a:latin typeface="Times New Roman" panose="02020603050405020304" pitchFamily="18" charset="0"/>
              <a:cs typeface="Times New Roman" panose="02020603050405020304" pitchFamily="18" charset="0"/>
            </a:rPr>
            <a:t> 30.000.000 </a:t>
          </a:r>
          <a:r>
            <a:rPr lang="en-GB" sz="1800" b="0" i="0" kern="1200" dirty="0" err="1">
              <a:latin typeface="Times New Roman" panose="02020603050405020304" pitchFamily="18" charset="0"/>
              <a:cs typeface="Times New Roman" panose="02020603050405020304" pitchFamily="18" charset="0"/>
            </a:rPr>
            <a:t>đồng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cá</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nhân</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và</a:t>
          </a:r>
          <a:r>
            <a:rPr lang="en-GB" sz="1800" b="0" i="0" kern="1200" dirty="0">
              <a:latin typeface="Times New Roman" panose="02020603050405020304" pitchFamily="18" charset="0"/>
              <a:cs typeface="Times New Roman" panose="02020603050405020304" pitchFamily="18" charset="0"/>
            </a:rPr>
            <a:t> 60.000.000 </a:t>
          </a:r>
          <a:r>
            <a:rPr lang="en-GB" sz="1800" b="0" i="0" kern="1200" dirty="0" err="1">
              <a:latin typeface="Times New Roman" panose="02020603050405020304" pitchFamily="18" charset="0"/>
              <a:cs typeface="Times New Roman" panose="02020603050405020304" pitchFamily="18" charset="0"/>
            </a:rPr>
            <a:t>đồng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tổ</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chức</a:t>
          </a:r>
          <a:r>
            <a:rPr lang="en-GB" sz="1800" b="0" i="0" kern="1200" dirty="0">
              <a:latin typeface="Times New Roman" panose="02020603050405020304" pitchFamily="18" charset="0"/>
              <a:cs typeface="Times New Roman" panose="02020603050405020304" pitchFamily="18" charset="0"/>
            </a:rPr>
            <a:t>.</a:t>
          </a:r>
          <a:endParaRPr lang="en-GB" sz="1800" kern="1200" dirty="0">
            <a:latin typeface="Times New Roman" panose="02020603050405020304" pitchFamily="18" charset="0"/>
            <a:cs typeface="Times New Roman" panose="02020603050405020304" pitchFamily="18" charset="0"/>
          </a:endParaRPr>
        </a:p>
      </dsp:txBody>
      <dsp:txXfrm>
        <a:off x="44855" y="47008"/>
        <a:ext cx="10764156" cy="829158"/>
      </dsp:txXfrm>
    </dsp:sp>
    <dsp:sp modelId="{A04CF9A9-5C7E-4A4D-8EAE-6ABF8898DE6E}">
      <dsp:nvSpPr>
        <dsp:cNvPr id="0" name=""/>
        <dsp:cNvSpPr/>
      </dsp:nvSpPr>
      <dsp:spPr>
        <a:xfrm>
          <a:off x="0" y="934887"/>
          <a:ext cx="10853866" cy="918868"/>
        </a:xfrm>
        <a:prstGeom prst="roundRect">
          <a:avLst/>
        </a:prstGeom>
        <a:gradFill rotWithShape="0">
          <a:gsLst>
            <a:gs pos="0">
              <a:schemeClr val="accent1">
                <a:alpha val="90000"/>
                <a:hueOff val="0"/>
                <a:satOff val="0"/>
                <a:lumOff val="0"/>
                <a:alphaOff val="-8000"/>
                <a:lumMod val="110000"/>
                <a:satMod val="105000"/>
                <a:tint val="67000"/>
              </a:schemeClr>
            </a:gs>
            <a:gs pos="50000">
              <a:schemeClr val="accent1">
                <a:alpha val="90000"/>
                <a:hueOff val="0"/>
                <a:satOff val="0"/>
                <a:lumOff val="0"/>
                <a:alphaOff val="-8000"/>
                <a:lumMod val="105000"/>
                <a:satMod val="103000"/>
                <a:tint val="73000"/>
              </a:schemeClr>
            </a:gs>
            <a:gs pos="100000">
              <a:schemeClr val="accent1">
                <a:alpha val="90000"/>
                <a:hueOff val="0"/>
                <a:satOff val="0"/>
                <a:lumOff val="0"/>
                <a:alphaOff val="-8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i="0" kern="1200" dirty="0">
              <a:latin typeface="Times New Roman" panose="02020603050405020304" pitchFamily="18" charset="0"/>
              <a:cs typeface="Times New Roman" panose="02020603050405020304" pitchFamily="18" charset="0"/>
            </a:rPr>
            <a:t>2. </a:t>
          </a:r>
          <a:r>
            <a:rPr lang="en-GB" sz="1800" b="0" i="0" kern="1200" dirty="0" err="1">
              <a:latin typeface="Times New Roman" panose="02020603050405020304" pitchFamily="18" charset="0"/>
              <a:cs typeface="Times New Roman" panose="02020603050405020304" pitchFamily="18" charset="0"/>
            </a:rPr>
            <a:t>Mức</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phạt</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tiền</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đa</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hành</a:t>
          </a:r>
          <a:r>
            <a:rPr lang="en-GB" sz="1800" b="0" i="0" kern="1200" dirty="0">
              <a:latin typeface="Times New Roman" panose="02020603050405020304" pitchFamily="18" charset="0"/>
              <a:cs typeface="Times New Roman" panose="02020603050405020304" pitchFamily="18" charset="0"/>
            </a:rPr>
            <a:t> vi </a:t>
          </a:r>
          <a:r>
            <a:rPr lang="en-GB" sz="1800" b="0" i="0" kern="1200" dirty="0" err="1">
              <a:latin typeface="Times New Roman" panose="02020603050405020304" pitchFamily="18" charset="0"/>
              <a:cs typeface="Times New Roman" panose="02020603050405020304" pitchFamily="18" charset="0"/>
            </a:rPr>
            <a:t>vi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phạm</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hành</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chính</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về</a:t>
          </a:r>
          <a:r>
            <a:rPr lang="en-GB" sz="1800" b="0" i="0" kern="1200" dirty="0">
              <a:latin typeface="Times New Roman" panose="02020603050405020304" pitchFamily="18" charset="0"/>
              <a:cs typeface="Times New Roman" panose="02020603050405020304" pitchFamily="18" charset="0"/>
            </a:rPr>
            <a:t> y </a:t>
          </a:r>
          <a:r>
            <a:rPr lang="en-GB" sz="1800" b="0" i="0" kern="1200" dirty="0" err="1">
              <a:latin typeface="Times New Roman" panose="02020603050405020304" pitchFamily="18" charset="0"/>
              <a:cs typeface="Times New Roman" panose="02020603050405020304" pitchFamily="18" charset="0"/>
            </a:rPr>
            <a:t>tế</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dự</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phòng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và</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phòng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chống</a:t>
          </a:r>
          <a:r>
            <a:rPr lang="en-GB" sz="1800" b="0" i="0" kern="1200" dirty="0">
              <a:latin typeface="Times New Roman" panose="02020603050405020304" pitchFamily="18" charset="0"/>
              <a:cs typeface="Times New Roman" panose="02020603050405020304" pitchFamily="18" charset="0"/>
            </a:rPr>
            <a:t> HIV/AIDS </a:t>
          </a:r>
          <a:r>
            <a:rPr lang="en-GB" sz="1800" b="0" i="0" kern="1200" dirty="0" err="1">
              <a:latin typeface="Times New Roman" panose="02020603050405020304" pitchFamily="18" charset="0"/>
              <a:cs typeface="Times New Roman" panose="02020603050405020304" pitchFamily="18" charset="0"/>
            </a:rPr>
            <a:t>là</a:t>
          </a:r>
          <a:r>
            <a:rPr lang="en-GB" sz="1800" b="0" i="0" kern="1200" dirty="0">
              <a:latin typeface="Times New Roman" panose="02020603050405020304" pitchFamily="18" charset="0"/>
              <a:cs typeface="Times New Roman" panose="02020603050405020304" pitchFamily="18" charset="0"/>
            </a:rPr>
            <a:t> 50.000.000 </a:t>
          </a:r>
          <a:r>
            <a:rPr lang="en-GB" sz="1800" b="0" i="0" kern="1200" dirty="0" err="1">
              <a:latin typeface="Times New Roman" panose="02020603050405020304" pitchFamily="18" charset="0"/>
              <a:cs typeface="Times New Roman" panose="02020603050405020304" pitchFamily="18" charset="0"/>
            </a:rPr>
            <a:t>đồng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cá</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nhân</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và</a:t>
          </a:r>
          <a:r>
            <a:rPr lang="en-GB" sz="1800" b="0" i="0" kern="1200" dirty="0">
              <a:latin typeface="Times New Roman" panose="02020603050405020304" pitchFamily="18" charset="0"/>
              <a:cs typeface="Times New Roman" panose="02020603050405020304" pitchFamily="18" charset="0"/>
            </a:rPr>
            <a:t> 100.000.000 </a:t>
          </a:r>
          <a:r>
            <a:rPr lang="en-GB" sz="1800" b="0" i="0" kern="1200" dirty="0" err="1">
              <a:latin typeface="Times New Roman" panose="02020603050405020304" pitchFamily="18" charset="0"/>
              <a:cs typeface="Times New Roman" panose="02020603050405020304" pitchFamily="18" charset="0"/>
            </a:rPr>
            <a:t>đồng</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đối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với</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tổ</a:t>
          </a:r>
          <a:r>
            <a:rPr lang="en-GB" sz="1800" b="0" i="0" kern="1200" dirty="0">
              <a:latin typeface="Times New Roman" panose="02020603050405020304" pitchFamily="18" charset="0"/>
              <a:cs typeface="Times New Roman" panose="02020603050405020304" pitchFamily="18" charset="0"/>
            </a:rPr>
            <a:t> </a:t>
          </a:r>
          <a:r>
            <a:rPr lang="en-GB" sz="1800" b="0" i="0" kern="1200" dirty="0" err="1">
              <a:latin typeface="Times New Roman" panose="02020603050405020304" pitchFamily="18" charset="0"/>
              <a:cs typeface="Times New Roman" panose="02020603050405020304" pitchFamily="18" charset="0"/>
            </a:rPr>
            <a:t>chức</a:t>
          </a:r>
          <a:r>
            <a:rPr lang="en-GB" sz="1800" b="0" i="0" kern="1200" dirty="0">
              <a:latin typeface="Times New Roman" panose="02020603050405020304" pitchFamily="18" charset="0"/>
              <a:cs typeface="Times New Roman" panose="02020603050405020304" pitchFamily="18" charset="0"/>
            </a:rPr>
            <a:t>.</a:t>
          </a:r>
        </a:p>
      </dsp:txBody>
      <dsp:txXfrm>
        <a:off x="44855" y="979742"/>
        <a:ext cx="10764156" cy="829158"/>
      </dsp:txXfrm>
    </dsp:sp>
    <dsp:sp modelId="{1DF72732-4111-498E-BE2E-596C0FE08BD6}">
      <dsp:nvSpPr>
        <dsp:cNvPr id="0" name=""/>
        <dsp:cNvSpPr/>
      </dsp:nvSpPr>
      <dsp:spPr>
        <a:xfrm>
          <a:off x="0" y="1867621"/>
          <a:ext cx="10853866" cy="918868"/>
        </a:xfrm>
        <a:prstGeom prst="roundRect">
          <a:avLst/>
        </a:prstGeom>
        <a:gradFill rotWithShape="0">
          <a:gsLst>
            <a:gs pos="0">
              <a:schemeClr val="accent1">
                <a:alpha val="90000"/>
                <a:hueOff val="0"/>
                <a:satOff val="0"/>
                <a:lumOff val="0"/>
                <a:alphaOff val="-16000"/>
                <a:lumMod val="110000"/>
                <a:satMod val="105000"/>
                <a:tint val="67000"/>
              </a:schemeClr>
            </a:gs>
            <a:gs pos="50000">
              <a:schemeClr val="accent1">
                <a:alpha val="90000"/>
                <a:hueOff val="0"/>
                <a:satOff val="0"/>
                <a:lumOff val="0"/>
                <a:alphaOff val="-16000"/>
                <a:lumMod val="105000"/>
                <a:satMod val="103000"/>
                <a:tint val="73000"/>
              </a:schemeClr>
            </a:gs>
            <a:gs pos="100000">
              <a:schemeClr val="accent1">
                <a:alpha val="90000"/>
                <a:hueOff val="0"/>
                <a:satOff val="0"/>
                <a:lumOff val="0"/>
                <a:alphaOff val="-16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i="0" kern="1200">
              <a:latin typeface="Times New Roman" panose="02020603050405020304" pitchFamily="18" charset="0"/>
              <a:cs typeface="Times New Roman" panose="02020603050405020304" pitchFamily="18" charset="0"/>
            </a:rPr>
            <a:t>3. Mức phạt tiền tối đa đối với hành vi vi phạm hành chính về bảo hiểm y tế là 75.000.000 đồng đối với cá nhân và 150.000.000 đồng đối với tổ chức.</a:t>
          </a:r>
        </a:p>
      </dsp:txBody>
      <dsp:txXfrm>
        <a:off x="44855" y="1912476"/>
        <a:ext cx="10764156" cy="829158"/>
      </dsp:txXfrm>
    </dsp:sp>
    <dsp:sp modelId="{B56CC5B8-B6A3-404D-8ABA-70DF79236980}">
      <dsp:nvSpPr>
        <dsp:cNvPr id="0" name=""/>
        <dsp:cNvSpPr/>
      </dsp:nvSpPr>
      <dsp:spPr>
        <a:xfrm>
          <a:off x="0" y="2800355"/>
          <a:ext cx="10853866" cy="918868"/>
        </a:xfrm>
        <a:prstGeom prst="roundRect">
          <a:avLst/>
        </a:prstGeom>
        <a:gradFill rotWithShape="0">
          <a:gsLst>
            <a:gs pos="0">
              <a:schemeClr val="accent1">
                <a:alpha val="90000"/>
                <a:hueOff val="0"/>
                <a:satOff val="0"/>
                <a:lumOff val="0"/>
                <a:alphaOff val="-24000"/>
                <a:lumMod val="110000"/>
                <a:satMod val="105000"/>
                <a:tint val="67000"/>
              </a:schemeClr>
            </a:gs>
            <a:gs pos="50000">
              <a:schemeClr val="accent1">
                <a:alpha val="90000"/>
                <a:hueOff val="0"/>
                <a:satOff val="0"/>
                <a:lumOff val="0"/>
                <a:alphaOff val="-24000"/>
                <a:lumMod val="105000"/>
                <a:satMod val="103000"/>
                <a:tint val="73000"/>
              </a:schemeClr>
            </a:gs>
            <a:gs pos="100000">
              <a:schemeClr val="accent1">
                <a:alpha val="90000"/>
                <a:hueOff val="0"/>
                <a:satOff val="0"/>
                <a:lumOff val="0"/>
                <a:alphaOff val="-24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vi-VN" sz="1800" b="0" i="0" kern="1200">
              <a:latin typeface="Times New Roman" panose="02020603050405020304" pitchFamily="18" charset="0"/>
              <a:cs typeface="Times New Roman" panose="02020603050405020304" pitchFamily="18" charset="0"/>
            </a:rPr>
            <a:t>4. Mức phạt tiền tối đa đối với hành vi vi phạm hành chính về khám bệnh, chữa bệnh, dược, mỹ phẩm và trang thiết bị y tế là 100.000.000 đồng đối với cá nhân và 200.000.000 đồng đối với tổ chức.</a:t>
          </a:r>
        </a:p>
      </dsp:txBody>
      <dsp:txXfrm>
        <a:off x="44855" y="2845210"/>
        <a:ext cx="10764156" cy="829158"/>
      </dsp:txXfrm>
    </dsp:sp>
    <dsp:sp modelId="{6B014D4F-EF65-4A91-981B-64366ACB70E0}">
      <dsp:nvSpPr>
        <dsp:cNvPr id="0" name=""/>
        <dsp:cNvSpPr/>
      </dsp:nvSpPr>
      <dsp:spPr>
        <a:xfrm>
          <a:off x="0" y="3733089"/>
          <a:ext cx="10853866" cy="918868"/>
        </a:xfrm>
        <a:prstGeom prst="roundRect">
          <a:avLst/>
        </a:prstGeom>
        <a:gradFill rotWithShape="0">
          <a:gsLst>
            <a:gs pos="0">
              <a:schemeClr val="accent1">
                <a:alpha val="90000"/>
                <a:hueOff val="0"/>
                <a:satOff val="0"/>
                <a:lumOff val="0"/>
                <a:alphaOff val="-32000"/>
                <a:lumMod val="110000"/>
                <a:satMod val="105000"/>
                <a:tint val="67000"/>
              </a:schemeClr>
            </a:gs>
            <a:gs pos="50000">
              <a:schemeClr val="accent1">
                <a:alpha val="90000"/>
                <a:hueOff val="0"/>
                <a:satOff val="0"/>
                <a:lumOff val="0"/>
                <a:alphaOff val="-32000"/>
                <a:lumMod val="105000"/>
                <a:satMod val="103000"/>
                <a:tint val="73000"/>
              </a:schemeClr>
            </a:gs>
            <a:gs pos="100000">
              <a:schemeClr val="accent1">
                <a:alpha val="90000"/>
                <a:hueOff val="0"/>
                <a:satOff val="0"/>
                <a:lumOff val="0"/>
                <a:alphaOff val="-32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vi-VN" sz="1800" b="0" i="0" kern="1200">
              <a:latin typeface="Times New Roman" panose="02020603050405020304" pitchFamily="18" charset="0"/>
              <a:cs typeface="Times New Roman" panose="02020603050405020304" pitchFamily="18" charset="0"/>
            </a:rPr>
            <a:t>5. Mức phạt tiền quy định tại Chương II Nghị định này là mức phạt tiền đối với cá nhân. Đối với cùng một hành vi vi phạm hành chính thì mức phạt tiền đối với tổ chức bằng 02 lần mức phạt tiền đối với cá nhân.</a:t>
          </a:r>
        </a:p>
      </dsp:txBody>
      <dsp:txXfrm>
        <a:off x="44855" y="3777944"/>
        <a:ext cx="10764156" cy="829158"/>
      </dsp:txXfrm>
    </dsp:sp>
    <dsp:sp modelId="{B3B38B88-1904-499A-AF03-28532E8E8649}">
      <dsp:nvSpPr>
        <dsp:cNvPr id="0" name=""/>
        <dsp:cNvSpPr/>
      </dsp:nvSpPr>
      <dsp:spPr>
        <a:xfrm>
          <a:off x="0" y="4665823"/>
          <a:ext cx="10853866" cy="918868"/>
        </a:xfrm>
        <a:prstGeom prst="roundRect">
          <a:avLst/>
        </a:prstGeom>
        <a:gradFill rotWithShape="0">
          <a:gsLst>
            <a:gs pos="0">
              <a:schemeClr val="accent1">
                <a:alpha val="90000"/>
                <a:hueOff val="0"/>
                <a:satOff val="0"/>
                <a:lumOff val="0"/>
                <a:alphaOff val="-40000"/>
                <a:lumMod val="110000"/>
                <a:satMod val="105000"/>
                <a:tint val="67000"/>
              </a:schemeClr>
            </a:gs>
            <a:gs pos="50000">
              <a:schemeClr val="accent1">
                <a:alpha val="90000"/>
                <a:hueOff val="0"/>
                <a:satOff val="0"/>
                <a:lumOff val="0"/>
                <a:alphaOff val="-40000"/>
                <a:lumMod val="105000"/>
                <a:satMod val="103000"/>
                <a:tint val="73000"/>
              </a:schemeClr>
            </a:gs>
            <a:gs pos="100000">
              <a:schemeClr val="accent1">
                <a:alpha val="90000"/>
                <a:hueOff val="0"/>
                <a:satOff val="0"/>
                <a:lumOff val="0"/>
                <a:alphaOff val="-4000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vi-VN" sz="1800" b="0" i="0" kern="1200" dirty="0">
              <a:latin typeface="Times New Roman" panose="02020603050405020304" pitchFamily="18" charset="0"/>
              <a:cs typeface="Times New Roman" panose="02020603050405020304" pitchFamily="18" charset="0"/>
            </a:rPr>
            <a:t>6. Thẩm quyền xử phạt tiền của các chức danh quy định tại Chương III Nghị định này là thẩm quyền đối với một hành vi vi phạm hành chính của cá nhân. Trong trường hợp phạt tiền thẩm quyền xử phạt tổ chức gấp 02 lần thẩm quyền xử phạt cá nhân.</a:t>
          </a:r>
        </a:p>
      </dsp:txBody>
      <dsp:txXfrm>
        <a:off x="44855" y="4710678"/>
        <a:ext cx="10764156" cy="82915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8F41991-CE28-43EC-918C-0A0BB94057F4}"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F41991-CE28-43EC-918C-0A0BB94057F4}"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F41991-CE28-43EC-918C-0A0BB94057F4}"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F41991-CE28-43EC-918C-0A0BB94057F4}"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8F41991-CE28-43EC-918C-0A0BB94057F4}" type="datetimeFigureOut">
              <a:rPr lang="en-US" smtClean="0"/>
              <a:t>3/5/2020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8F41991-CE28-43EC-918C-0A0BB94057F4}"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8F41991-CE28-43EC-918C-0A0BB94057F4}" type="datetimeFigureOut">
              <a:rPr lang="en-US" smtClean="0"/>
              <a:t>3/5/2020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8F41991-CE28-43EC-918C-0A0BB94057F4}" type="datetimeFigureOut">
              <a:rPr lang="en-US" smtClean="0"/>
              <a:t>3/5/2020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F41991-CE28-43EC-918C-0A0BB94057F4}" type="datetimeFigureOut">
              <a:rPr lang="en-US" smtClean="0"/>
              <a:t>3/5/2020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F41991-CE28-43EC-918C-0A0BB94057F4}"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F41991-CE28-43EC-918C-0A0BB94057F4}" type="datetimeFigureOut">
              <a:rPr lang="en-US" smtClean="0"/>
              <a:t>3/5/2020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0A1C36-5F22-4DC8-82B2-48BDFD79825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F41991-CE28-43EC-918C-0A0BB94057F4}" type="datetimeFigureOut">
              <a:rPr lang="en-US" smtClean="0"/>
              <a:t>3/5/2020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A1C36-5F22-4DC8-82B2-48BDFD7982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ình ảnh có liên quan">
            <a:extLst>
              <a:ext uri="{FF2B5EF4-FFF2-40B4-BE49-F238E27FC236}">
                <a16:creationId xmlns:a16="http://schemas.microsoft.com/office/drawing/2014/main" id="{5E902B29-CC90-418B-BA80-4E236C1F1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315824"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DA25D755-4A36-48D3-ACB0-70CE4B02DD50}"/>
              </a:ext>
            </a:extLst>
          </p:cNvPr>
          <p:cNvSpPr/>
          <p:nvPr/>
        </p:nvSpPr>
        <p:spPr>
          <a:xfrm>
            <a:off x="236764" y="391210"/>
            <a:ext cx="11923940" cy="1323439"/>
          </a:xfrm>
          <a:prstGeom prst="rect">
            <a:avLst/>
          </a:prstGeom>
        </p:spPr>
        <p:txBody>
          <a:bodyPr wrap="square">
            <a:spAutoFit/>
          </a:bodyPr>
          <a:lstStyle/>
          <a:p>
            <a:pPr algn="ctr"/>
            <a:r>
              <a:rPr lang="en-GB" sz="4000" b="1" dirty="0">
                <a:solidFill>
                  <a:srgbClr val="FF0000"/>
                </a:solidFill>
                <a:latin typeface="Times New Roman" panose="02020603050405020304" pitchFamily="18" charset="0"/>
                <a:cs typeface="Times New Roman" panose="02020603050405020304" pitchFamily="18" charset="0"/>
              </a:rPr>
              <a:t>TUYÊN TRUYỀN PHÁP LUẬT THÁNG 3/2020</a:t>
            </a:r>
            <a:endParaRPr lang="vi-VN" sz="4000" b="1" dirty="0">
              <a:solidFill>
                <a:srgbClr val="FF0000"/>
              </a:solidFill>
              <a:latin typeface="Times New Roman" panose="02020603050405020304" pitchFamily="18" charset="0"/>
              <a:cs typeface="Times New Roman" panose="02020603050405020304" pitchFamily="18" charset="0"/>
            </a:endParaRPr>
          </a:p>
          <a:p>
            <a:pPr algn="ctr"/>
            <a:r>
              <a:rPr lang="en-US" sz="4000" b="1" dirty="0">
                <a:solidFill>
                  <a:srgbClr val="FF0000"/>
                </a:solidFill>
                <a:latin typeface="Times New Roman" panose="02020603050405020304" pitchFamily="18" charset="0"/>
                <a:cs typeface="Times New Roman" panose="02020603050405020304" pitchFamily="18" charset="0"/>
              </a:rPr>
              <a:t> NĂM HỌC 2019-2020</a:t>
            </a:r>
          </a:p>
        </p:txBody>
      </p:sp>
      <p:sp>
        <p:nvSpPr>
          <p:cNvPr id="3" name="Rectangle 2">
            <a:extLst>
              <a:ext uri="{FF2B5EF4-FFF2-40B4-BE49-F238E27FC236}">
                <a16:creationId xmlns:a16="http://schemas.microsoft.com/office/drawing/2014/main" id="{30A34283-7443-44F3-8256-FD1EE32AB6B8}"/>
              </a:ext>
            </a:extLst>
          </p:cNvPr>
          <p:cNvSpPr/>
          <p:nvPr/>
        </p:nvSpPr>
        <p:spPr>
          <a:xfrm>
            <a:off x="1308762" y="5054651"/>
            <a:ext cx="10231746" cy="1631216"/>
          </a:xfrm>
          <a:prstGeom prst="rect">
            <a:avLst/>
          </a:prstGeom>
        </p:spPr>
        <p:txBody>
          <a:bodyPr wrap="square">
            <a:spAutoFit/>
          </a:bodyPr>
          <a:lstStyle/>
          <a:p>
            <a:pPr algn="ctr"/>
            <a:r>
              <a:rPr lang="en-GB" sz="5000" b="1" dirty="0">
                <a:solidFill>
                  <a:srgbClr val="002060"/>
                </a:solidFill>
                <a:latin typeface="Times New Roman" panose="02020603050405020304" pitchFamily="18" charset="0"/>
                <a:cs typeface="Times New Roman" panose="02020603050405020304" pitchFamily="18" charset="0"/>
              </a:rPr>
              <a:t>LUẬT PHÒNG, CHỐNG BỆNH TRUYỀN NHIỄM</a:t>
            </a:r>
            <a:endParaRPr lang="en-US" sz="5000" b="1" dirty="0">
              <a:solidFill>
                <a:srgbClr val="002060"/>
              </a:solidFill>
              <a:latin typeface="Times New Roman" panose="02020603050405020304" pitchFamily="18" charset="0"/>
              <a:cs typeface="Times New Roman" panose="02020603050405020304" pitchFamily="18" charset="0"/>
            </a:endParaRPr>
          </a:p>
        </p:txBody>
      </p:sp>
      <p:pic>
        <p:nvPicPr>
          <p:cNvPr id="4" name="Picture 2">
            <a:extLst>
              <a:ext uri="{FF2B5EF4-FFF2-40B4-BE49-F238E27FC236}">
                <a16:creationId xmlns:a16="http://schemas.microsoft.com/office/drawing/2014/main" id="{936EDCA2-DAF0-43BF-8449-78B7044604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905000"/>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Rounded Corners 4">
            <a:extLst>
              <a:ext uri="{FF2B5EF4-FFF2-40B4-BE49-F238E27FC236}">
                <a16:creationId xmlns:a16="http://schemas.microsoft.com/office/drawing/2014/main" id="{3E0B0614-81BD-4188-9ED7-F5E9DDC333E0}"/>
              </a:ext>
            </a:extLst>
          </p:cNvPr>
          <p:cNvSpPr/>
          <p:nvPr/>
        </p:nvSpPr>
        <p:spPr>
          <a:xfrm>
            <a:off x="5726918" y="4457821"/>
            <a:ext cx="1395434" cy="424697"/>
          </a:xfrm>
          <a:prstGeom prst="roundRect">
            <a:avLst/>
          </a:prstGeom>
          <a:solidFill>
            <a:srgbClr val="DFDF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rPr>
              <a:t>VIRUS CORONA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FF294F-4F19-403C-8BA2-BCA17569A0B6}"/>
              </a:ext>
            </a:extLst>
          </p:cNvPr>
          <p:cNvSpPr/>
          <p:nvPr/>
        </p:nvSpPr>
        <p:spPr>
          <a:xfrm>
            <a:off x="179124" y="202290"/>
            <a:ext cx="11513062" cy="400110"/>
          </a:xfrm>
          <a:prstGeom prst="rect">
            <a:avLst/>
          </a:prstGeom>
        </p:spPr>
        <p:txBody>
          <a:bodyPr wrap="square">
            <a:spAutoFit/>
          </a:bodyPr>
          <a:lstStyle/>
          <a:p>
            <a:r>
              <a:rPr lang="en-GB" sz="2000" b="1" dirty="0" err="1">
                <a:solidFill>
                  <a:srgbClr val="00B0F0"/>
                </a:solidFill>
                <a:latin typeface="Times New Roman" panose="02020603050405020304" pitchFamily="18" charset="0"/>
                <a:cs typeface="Times New Roman" panose="02020603050405020304" pitchFamily="18" charset="0"/>
              </a:rPr>
              <a:t>Điều</a:t>
            </a:r>
            <a:r>
              <a:rPr lang="en-GB" sz="2000" b="1" dirty="0">
                <a:solidFill>
                  <a:srgbClr val="00B0F0"/>
                </a:solidFill>
                <a:latin typeface="Times New Roman" panose="02020603050405020304" pitchFamily="18" charset="0"/>
                <a:cs typeface="Times New Roman" panose="02020603050405020304" pitchFamily="18" charset="0"/>
              </a:rPr>
              <a:t> 5. Vi </a:t>
            </a:r>
            <a:r>
              <a:rPr lang="en-GB" sz="2000" b="1" dirty="0" err="1">
                <a:solidFill>
                  <a:srgbClr val="00B0F0"/>
                </a:solidFill>
                <a:latin typeface="Times New Roman" panose="02020603050405020304" pitchFamily="18" charset="0"/>
                <a:cs typeface="Times New Roman" panose="02020603050405020304" pitchFamily="18" charset="0"/>
              </a:rPr>
              <a:t>phạm</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quy</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định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về</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thông</a:t>
            </a:r>
            <a:r>
              <a:rPr lang="en-GB" sz="2000" b="1" dirty="0">
                <a:solidFill>
                  <a:srgbClr val="00B0F0"/>
                </a:solidFill>
                <a:latin typeface="Times New Roman" panose="02020603050405020304" pitchFamily="18" charset="0"/>
                <a:cs typeface="Times New Roman" panose="02020603050405020304" pitchFamily="18" charset="0"/>
              </a:rPr>
              <a:t> tin, </a:t>
            </a:r>
            <a:r>
              <a:rPr lang="en-GB" sz="2000" b="1" dirty="0" err="1">
                <a:solidFill>
                  <a:srgbClr val="00B0F0"/>
                </a:solidFill>
                <a:latin typeface="Times New Roman" panose="02020603050405020304" pitchFamily="18" charset="0"/>
                <a:cs typeface="Times New Roman" panose="02020603050405020304" pitchFamily="18" charset="0"/>
              </a:rPr>
              <a:t>giáo</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dục</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truyền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thông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trong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phòng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chống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bệnh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truyền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nhiễm</a:t>
            </a:r>
            <a:endParaRPr lang="en-GB" sz="2000" dirty="0">
              <a:solidFill>
                <a:srgbClr val="00B0F0"/>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ADBC7A31-BE09-451F-9929-004B7C2F71A3}"/>
              </a:ext>
            </a:extLst>
          </p:cNvPr>
          <p:cNvSpPr/>
          <p:nvPr/>
        </p:nvSpPr>
        <p:spPr>
          <a:xfrm>
            <a:off x="811116" y="820682"/>
            <a:ext cx="10356699" cy="5909310"/>
          </a:xfrm>
          <a:prstGeom prst="rect">
            <a:avLst/>
          </a:prstGeom>
        </p:spPr>
        <p:txBody>
          <a:bodyPr wrap="square">
            <a:spAutoFit/>
          </a:bodyPr>
          <a:lstStyle/>
          <a:p>
            <a:pPr algn="just" fontAlgn="base"/>
            <a:r>
              <a:rPr lang="vi-VN" sz="2000" dirty="0">
                <a:solidFill>
                  <a:srgbClr val="444444"/>
                </a:solidFill>
                <a:latin typeface="+mj-lt"/>
              </a:rPr>
              <a:t>1. Cảnh cáo hoặc phạt tiền đối với hành vi không tổ chức định kỳ hằng năm việc truyền thông về phòng, chống bệnh truyền nhiễm cho người lao động theo một trong các mức sau đây:</a:t>
            </a:r>
          </a:p>
          <a:p>
            <a:pPr algn="just" fontAlgn="base"/>
            <a:r>
              <a:rPr lang="vi-VN" sz="2000" dirty="0">
                <a:solidFill>
                  <a:srgbClr val="444444"/>
                </a:solidFill>
                <a:latin typeface="+mj-lt"/>
              </a:rPr>
              <a:t>a) Cảnh cáo hoặc phạt tiền từ 200.000 đồng đến 500.000 đồng đối với cơ sở có sử dụng lao động dưới 50 người;</a:t>
            </a:r>
          </a:p>
          <a:p>
            <a:pPr algn="just" fontAlgn="base"/>
            <a:r>
              <a:rPr lang="vi-VN" sz="2000" dirty="0">
                <a:solidFill>
                  <a:srgbClr val="444444"/>
                </a:solidFill>
                <a:latin typeface="+mj-lt"/>
              </a:rPr>
              <a:t>b) Phạt tiền từ 500.000 đồng đến 1.000.000 đồng đối với cơ sở có sử dụng lao động từ 50 người đến dưới 100 người;</a:t>
            </a:r>
          </a:p>
          <a:p>
            <a:pPr algn="just" fontAlgn="base"/>
            <a:r>
              <a:rPr lang="vi-VN" sz="2000" dirty="0">
                <a:solidFill>
                  <a:srgbClr val="444444"/>
                </a:solidFill>
                <a:latin typeface="+mj-lt"/>
              </a:rPr>
              <a:t>c) Phạt tiền từ 1.000.000 đồng đến 3.000.000 đồng đối với cơ sở có sử dụng lao động từ 100 người đến dưới 300 người;</a:t>
            </a:r>
          </a:p>
          <a:p>
            <a:pPr algn="just" fontAlgn="base"/>
            <a:r>
              <a:rPr lang="vi-VN" sz="2000" dirty="0">
                <a:solidFill>
                  <a:srgbClr val="444444"/>
                </a:solidFill>
                <a:latin typeface="+mj-lt"/>
              </a:rPr>
              <a:t>d) Phạt tiền từ 3.000.000 đồng đến 5.000.000 đồng đối với cơ sở có sử dụng lao động từ 300 người đến dưới 500 người;</a:t>
            </a:r>
          </a:p>
          <a:p>
            <a:pPr algn="just" fontAlgn="base"/>
            <a:r>
              <a:rPr lang="vi-VN" sz="2000" dirty="0">
                <a:solidFill>
                  <a:srgbClr val="444444"/>
                </a:solidFill>
                <a:latin typeface="+mj-lt"/>
              </a:rPr>
              <a:t>đ) Phạt tiền từ 5.000.000 đồng đến 10.000.000 đồng đối với cơ sở có sử dụng lao động từ 500 người đến dưới 1.000 người;</a:t>
            </a:r>
          </a:p>
          <a:p>
            <a:pPr algn="just" fontAlgn="base"/>
            <a:r>
              <a:rPr lang="vi-VN" sz="2000" dirty="0">
                <a:solidFill>
                  <a:srgbClr val="444444"/>
                </a:solidFill>
                <a:latin typeface="+mj-lt"/>
              </a:rPr>
              <a:t>e) Phạt tiền từ 10.000.000 đồng đến 15.000.000 đồng đối với cơ sở có sử dụng lao động từ 1.000 người đến dưới 1.500 người;</a:t>
            </a:r>
          </a:p>
          <a:p>
            <a:pPr algn="just" fontAlgn="base"/>
            <a:r>
              <a:rPr lang="vi-VN" sz="2000" dirty="0">
                <a:solidFill>
                  <a:srgbClr val="444444"/>
                </a:solidFill>
                <a:latin typeface="+mj-lt"/>
              </a:rPr>
              <a:t>g) Phạt tiền từ 15.000.000 đồng đến 20.000.000 đồng đối với cơ sở có sử dụng lao động từ 1.500 người đến dưới 2.500 người;</a:t>
            </a:r>
          </a:p>
          <a:p>
            <a:pPr algn="just" fontAlgn="base"/>
            <a:r>
              <a:rPr lang="vi-VN" sz="2000" dirty="0">
                <a:solidFill>
                  <a:srgbClr val="444444"/>
                </a:solidFill>
                <a:latin typeface="+mj-lt"/>
              </a:rPr>
              <a:t>h) Phạt tiền từ 20.000.000 đồng đến 25.000.000 đồng đối với cơ sở có sử dụng lao động từ 2.500 người trở lên.</a:t>
            </a:r>
          </a:p>
          <a:p>
            <a:pPr algn="just" fontAlgn="base"/>
            <a:endParaRPr lang="vi-VN" dirty="0">
              <a:solidFill>
                <a:srgbClr val="444444"/>
              </a:solidFill>
            </a:endParaRPr>
          </a:p>
        </p:txBody>
      </p:sp>
    </p:spTree>
    <p:extLst>
      <p:ext uri="{BB962C8B-B14F-4D97-AF65-F5344CB8AC3E}">
        <p14:creationId xmlns:p14="http://schemas.microsoft.com/office/powerpoint/2010/main" val="277185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E1C6117-8E3C-4756-B058-58F44CD42A57}"/>
              </a:ext>
            </a:extLst>
          </p:cNvPr>
          <p:cNvSpPr/>
          <p:nvPr/>
        </p:nvSpPr>
        <p:spPr>
          <a:xfrm>
            <a:off x="918731" y="520689"/>
            <a:ext cx="9768046" cy="1477328"/>
          </a:xfrm>
          <a:prstGeom prst="rect">
            <a:avLst/>
          </a:prstGeom>
        </p:spPr>
        <p:txBody>
          <a:bodyPr wrap="square">
            <a:spAutoFit/>
          </a:bodyPr>
          <a:lstStyle/>
          <a:p>
            <a:pPr algn="just" fontAlgn="base"/>
            <a:r>
              <a:rPr lang="vi-VN" dirty="0">
                <a:solidFill>
                  <a:srgbClr val="444444"/>
                </a:solidFill>
              </a:rPr>
              <a:t>2. Phạt tiền từ 3.000.000 đồng đến 5.000.000 đồng đối với một trong các hành vi sau đây:</a:t>
            </a:r>
          </a:p>
          <a:p>
            <a:pPr algn="just" fontAlgn="base"/>
            <a:r>
              <a:rPr lang="vi-VN" dirty="0">
                <a:solidFill>
                  <a:srgbClr val="444444"/>
                </a:solidFill>
              </a:rPr>
              <a:t>a) Cung cấp hoặc đưa tin sai về số liệu, tình hình dịch bệnh truyền nhiễm so với số liệu, tình hình dịch bệnh truyền nhiễm mà cơ quan nhà nước có thẩm quyền về y tế đã công bố;</a:t>
            </a:r>
          </a:p>
          <a:p>
            <a:pPr algn="just" fontAlgn="base"/>
            <a:r>
              <a:rPr lang="vi-VN" dirty="0">
                <a:solidFill>
                  <a:srgbClr val="444444"/>
                </a:solidFill>
              </a:rPr>
              <a:t>b) Không thực hiện hoặc thực hiện không đúng quy định của pháp luật về thời điểm, thời lượng, vị trí đăng tải thông tin về phòng, chống bệnh truyền nhiễm.</a:t>
            </a:r>
          </a:p>
        </p:txBody>
      </p:sp>
      <p:sp>
        <p:nvSpPr>
          <p:cNvPr id="5" name="Rectangle 4">
            <a:extLst>
              <a:ext uri="{FF2B5EF4-FFF2-40B4-BE49-F238E27FC236}">
                <a16:creationId xmlns:a16="http://schemas.microsoft.com/office/drawing/2014/main" id="{F736F7D9-9112-4B19-B82D-307F9A2FBF3F}"/>
              </a:ext>
            </a:extLst>
          </p:cNvPr>
          <p:cNvSpPr/>
          <p:nvPr/>
        </p:nvSpPr>
        <p:spPr>
          <a:xfrm>
            <a:off x="918732" y="2228671"/>
            <a:ext cx="9768046" cy="1200329"/>
          </a:xfrm>
          <a:prstGeom prst="rect">
            <a:avLst/>
          </a:prstGeom>
        </p:spPr>
        <p:txBody>
          <a:bodyPr wrap="square">
            <a:spAutoFit/>
          </a:bodyPr>
          <a:lstStyle/>
          <a:p>
            <a:pPr algn="just"/>
            <a:r>
              <a:rPr lang="vi-VN" dirty="0">
                <a:solidFill>
                  <a:srgbClr val="444444"/>
                </a:solidFill>
              </a:rPr>
              <a:t>3. Phạt tiền từ 10.000.000 đồng đến 15.000.000 đồng đối với hành vi thực hiện việc thu tiền không đúng quy định đối với chương trình thông tin, giáo dục, truyền thông về phòng, chống bệnh truyền nhiễm trên phương tiện thông tin đại chúng, trừ trường hợp có hợp đồng riêng với chương trình, dự án hoặc do tổ chức, cá nhân trong nước, nước ngoài tài trợ.</a:t>
            </a:r>
            <a:endParaRPr lang="en-GB" dirty="0"/>
          </a:p>
        </p:txBody>
      </p:sp>
      <p:sp>
        <p:nvSpPr>
          <p:cNvPr id="6" name="Rectangle 5">
            <a:extLst>
              <a:ext uri="{FF2B5EF4-FFF2-40B4-BE49-F238E27FC236}">
                <a16:creationId xmlns:a16="http://schemas.microsoft.com/office/drawing/2014/main" id="{683CDCE7-DDD9-4E25-8570-9E83F0BFF1D4}"/>
              </a:ext>
            </a:extLst>
          </p:cNvPr>
          <p:cNvSpPr/>
          <p:nvPr/>
        </p:nvSpPr>
        <p:spPr>
          <a:xfrm>
            <a:off x="918731" y="3726078"/>
            <a:ext cx="9768047" cy="923330"/>
          </a:xfrm>
          <a:prstGeom prst="rect">
            <a:avLst/>
          </a:prstGeom>
        </p:spPr>
        <p:txBody>
          <a:bodyPr wrap="square">
            <a:spAutoFit/>
          </a:bodyPr>
          <a:lstStyle/>
          <a:p>
            <a:pPr algn="just"/>
            <a:r>
              <a:rPr lang="vi-VN" dirty="0">
                <a:solidFill>
                  <a:srgbClr val="444444"/>
                </a:solidFill>
              </a:rPr>
              <a:t>4. Phạt tiền từ 15.000.000 đồng đến 20.000.000 đồng đối với hành vi lợi dụng hoạt động thông tin, giáo dục, truyền thông về phòng, chống bệnh truyền nhiễm để kích động, gây phương hại đến an ninh, chính trị, trật tự an toàn xã hội, truyền thống văn hóa dân tộc, đạo đức xã hội.</a:t>
            </a:r>
            <a:endParaRPr lang="en-GB" dirty="0"/>
          </a:p>
        </p:txBody>
      </p:sp>
      <p:sp>
        <p:nvSpPr>
          <p:cNvPr id="7" name="Rectangle 6">
            <a:extLst>
              <a:ext uri="{FF2B5EF4-FFF2-40B4-BE49-F238E27FC236}">
                <a16:creationId xmlns:a16="http://schemas.microsoft.com/office/drawing/2014/main" id="{783ED51E-9E74-42A9-BC04-D2AFF8B675F1}"/>
              </a:ext>
            </a:extLst>
          </p:cNvPr>
          <p:cNvSpPr/>
          <p:nvPr/>
        </p:nvSpPr>
        <p:spPr>
          <a:xfrm>
            <a:off x="918731" y="4880062"/>
            <a:ext cx="9915392" cy="1477328"/>
          </a:xfrm>
          <a:prstGeom prst="rect">
            <a:avLst/>
          </a:prstGeom>
        </p:spPr>
        <p:txBody>
          <a:bodyPr wrap="square">
            <a:spAutoFit/>
          </a:bodyPr>
          <a:lstStyle/>
          <a:p>
            <a:pPr algn="just" fontAlgn="base"/>
            <a:r>
              <a:rPr lang="vi-VN" dirty="0">
                <a:solidFill>
                  <a:srgbClr val="444444"/>
                </a:solidFill>
              </a:rPr>
              <a:t>5. Biện pháp khắc phục hậu quả:</a:t>
            </a:r>
          </a:p>
          <a:p>
            <a:pPr algn="just" fontAlgn="base"/>
            <a:r>
              <a:rPr lang="vi-VN" dirty="0">
                <a:solidFill>
                  <a:srgbClr val="444444"/>
                </a:solidFill>
              </a:rPr>
              <a:t>a) Buộc cải chính thông tin sai sự thật trên phương tiện thông tin đại chúng trên địa bàn liên tục trong 03 ngày đối với hành vi quy định tại Điểm a Khoản 2 Điều này;</a:t>
            </a:r>
          </a:p>
          <a:p>
            <a:pPr algn="just" fontAlgn="base"/>
            <a:r>
              <a:rPr lang="vi-VN" dirty="0">
                <a:solidFill>
                  <a:srgbClr val="444444"/>
                </a:solidFill>
              </a:rPr>
              <a:t>b) Buộc hoàn trả số tiền đã thu không đúng quy định của pháp luật đối với hành vi quy định tại Khoản 3 Điều này.</a:t>
            </a:r>
          </a:p>
        </p:txBody>
      </p:sp>
    </p:spTree>
    <p:extLst>
      <p:ext uri="{BB962C8B-B14F-4D97-AF65-F5344CB8AC3E}">
        <p14:creationId xmlns:p14="http://schemas.microsoft.com/office/powerpoint/2010/main" val="3194870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6D06CFF-169E-4E98-8EA0-FBB3BD94E23B}"/>
              </a:ext>
            </a:extLst>
          </p:cNvPr>
          <p:cNvSpPr/>
          <p:nvPr/>
        </p:nvSpPr>
        <p:spPr>
          <a:xfrm>
            <a:off x="508481" y="557650"/>
            <a:ext cx="9731932" cy="400110"/>
          </a:xfrm>
          <a:prstGeom prst="rect">
            <a:avLst/>
          </a:prstGeom>
        </p:spPr>
        <p:txBody>
          <a:bodyPr wrap="square">
            <a:spAutoFit/>
          </a:bodyPr>
          <a:lstStyle/>
          <a:p>
            <a:r>
              <a:rPr lang="en-GB" sz="2000" b="1" dirty="0" err="1">
                <a:solidFill>
                  <a:srgbClr val="00B0F0"/>
                </a:solidFill>
                <a:latin typeface="Times New Roman" panose="02020603050405020304" pitchFamily="18" charset="0"/>
                <a:cs typeface="Times New Roman" panose="02020603050405020304" pitchFamily="18" charset="0"/>
              </a:rPr>
              <a:t>Điều</a:t>
            </a:r>
            <a:r>
              <a:rPr lang="en-GB" sz="2000" b="1" dirty="0">
                <a:solidFill>
                  <a:srgbClr val="00B0F0"/>
                </a:solidFill>
                <a:latin typeface="Times New Roman" panose="02020603050405020304" pitchFamily="18" charset="0"/>
                <a:cs typeface="Times New Roman" panose="02020603050405020304" pitchFamily="18" charset="0"/>
              </a:rPr>
              <a:t> 6. Vi </a:t>
            </a:r>
            <a:r>
              <a:rPr lang="en-GB" sz="2000" b="1" dirty="0" err="1">
                <a:solidFill>
                  <a:srgbClr val="00B0F0"/>
                </a:solidFill>
                <a:latin typeface="Times New Roman" panose="02020603050405020304" pitchFamily="18" charset="0"/>
                <a:cs typeface="Times New Roman" panose="02020603050405020304" pitchFamily="18" charset="0"/>
              </a:rPr>
              <a:t>phạm</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quy</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định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về</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giám</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sát</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bệnh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truyền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nhiễm</a:t>
            </a:r>
            <a:endParaRPr lang="en-GB" sz="2000" dirty="0">
              <a:solidFill>
                <a:srgbClr val="00B0F0"/>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BCE99C13-8E33-4827-9356-2C7C66FE865E}"/>
              </a:ext>
            </a:extLst>
          </p:cNvPr>
          <p:cNvSpPr/>
          <p:nvPr/>
        </p:nvSpPr>
        <p:spPr>
          <a:xfrm>
            <a:off x="2142266" y="1264211"/>
            <a:ext cx="6694045" cy="1107996"/>
          </a:xfrm>
          <a:prstGeom prst="rect">
            <a:avLst/>
          </a:prstGeom>
        </p:spPr>
        <p:txBody>
          <a:bodyPr wrap="square">
            <a:spAutoFit/>
          </a:bodyPr>
          <a:lstStyle/>
          <a:p>
            <a:pPr algn="just"/>
            <a:r>
              <a:rPr lang="vi-VN" sz="2200" dirty="0">
                <a:solidFill>
                  <a:srgbClr val="444444"/>
                </a:solidFill>
                <a:latin typeface="Times New Roman" panose="02020603050405020304" pitchFamily="18" charset="0"/>
                <a:cs typeface="Times New Roman" panose="02020603050405020304" pitchFamily="18" charset="0"/>
              </a:rPr>
              <a:t>1. Cảnh cáo hoặc phạt tiền từ 200.000 đồng đến 500.000 đồng đối với hành vi không khai báo khi phát hiện người mắc bệnh truyền nhiễm thuộc nhóm A.</a:t>
            </a:r>
            <a:endParaRPr lang="en-GB" sz="22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06AF794-42EE-4F41-BA20-957D1EBA375E}"/>
              </a:ext>
            </a:extLst>
          </p:cNvPr>
          <p:cNvSpPr/>
          <p:nvPr/>
        </p:nvSpPr>
        <p:spPr>
          <a:xfrm>
            <a:off x="2142267" y="2493992"/>
            <a:ext cx="6663708" cy="2800767"/>
          </a:xfrm>
          <a:prstGeom prst="rect">
            <a:avLst/>
          </a:prstGeom>
        </p:spPr>
        <p:txBody>
          <a:bodyPr wrap="square">
            <a:spAutoFit/>
          </a:bodyPr>
          <a:lstStyle/>
          <a:p>
            <a:pPr algn="just" fontAlgn="base"/>
            <a:r>
              <a:rPr lang="vi-VN" sz="2200" dirty="0">
                <a:solidFill>
                  <a:srgbClr val="444444"/>
                </a:solidFill>
                <a:latin typeface="Times New Roman" panose="02020603050405020304" pitchFamily="18" charset="0"/>
                <a:cs typeface="Times New Roman" panose="02020603050405020304" pitchFamily="18" charset="0"/>
              </a:rPr>
              <a:t>2. Phạt tiền từ 500.000 đồng đến 1.000.000 đồng đối với một trong các hành vi sau đây:</a:t>
            </a:r>
          </a:p>
          <a:p>
            <a:pPr algn="just" fontAlgn="base"/>
            <a:r>
              <a:rPr lang="vi-VN" sz="2200" dirty="0">
                <a:solidFill>
                  <a:srgbClr val="444444"/>
                </a:solidFill>
                <a:latin typeface="Times New Roman" panose="02020603050405020304" pitchFamily="18" charset="0"/>
                <a:cs typeface="Times New Roman" panose="02020603050405020304" pitchFamily="18" charset="0"/>
              </a:rPr>
              <a:t>a) Che giấu hiện trạng bệnh truyền nhiễm thuộc nhóm A của bản thân hoặc của người khác mắc bệnh truyền nhiễm thuộc nhóm A;</a:t>
            </a:r>
          </a:p>
          <a:p>
            <a:pPr algn="just" fontAlgn="base"/>
            <a:r>
              <a:rPr lang="vi-VN" sz="2200" dirty="0">
                <a:solidFill>
                  <a:srgbClr val="444444"/>
                </a:solidFill>
                <a:latin typeface="Times New Roman" panose="02020603050405020304" pitchFamily="18" charset="0"/>
                <a:cs typeface="Times New Roman" panose="02020603050405020304" pitchFamily="18" charset="0"/>
              </a:rPr>
              <a:t>b) Không thực hiện việc xét nghiệm phát hiện bệnh truyền nhiễm thuộc nhóm A theo yêu cầu của cơ quan nhà nước có thẩm quyền.</a:t>
            </a:r>
          </a:p>
        </p:txBody>
      </p:sp>
    </p:spTree>
    <p:extLst>
      <p:ext uri="{BB962C8B-B14F-4D97-AF65-F5344CB8AC3E}">
        <p14:creationId xmlns:p14="http://schemas.microsoft.com/office/powerpoint/2010/main" val="133010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2C2719E-0C60-46F4-9979-27F485C177EB}"/>
              </a:ext>
            </a:extLst>
          </p:cNvPr>
          <p:cNvSpPr/>
          <p:nvPr/>
        </p:nvSpPr>
        <p:spPr>
          <a:xfrm>
            <a:off x="298221" y="22290"/>
            <a:ext cx="11705362" cy="553998"/>
          </a:xfrm>
          <a:prstGeom prst="rect">
            <a:avLst/>
          </a:prstGeom>
        </p:spPr>
        <p:txBody>
          <a:bodyPr wrap="square">
            <a:spAutoFit/>
          </a:bodyPr>
          <a:lstStyle/>
          <a:p>
            <a:r>
              <a:rPr lang="en-GB" sz="3000" b="1" dirty="0" err="1">
                <a:solidFill>
                  <a:schemeClr val="accent6">
                    <a:lumMod val="50000"/>
                  </a:schemeClr>
                </a:solidFill>
                <a:latin typeface="Times New Roman" panose="02020603050405020304" pitchFamily="18" charset="0"/>
                <a:cs typeface="Times New Roman" panose="02020603050405020304" pitchFamily="18" charset="0"/>
              </a:rPr>
              <a:t>Một</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số</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quy</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định</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của</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Luật</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Phòng</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chống</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bệnh</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truyền</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r>
              <a:rPr lang="en-GB" sz="3000" b="1" dirty="0" err="1">
                <a:solidFill>
                  <a:schemeClr val="accent6">
                    <a:lumMod val="50000"/>
                  </a:schemeClr>
                </a:solidFill>
                <a:latin typeface="Times New Roman" panose="02020603050405020304" pitchFamily="18" charset="0"/>
                <a:cs typeface="Times New Roman" panose="02020603050405020304" pitchFamily="18" charset="0"/>
              </a:rPr>
              <a:t>nhiễm</a:t>
            </a:r>
            <a:r>
              <a:rPr lang="en-GB" sz="3000" b="1" dirty="0">
                <a:solidFill>
                  <a:schemeClr val="accent6">
                    <a:lumMod val="50000"/>
                  </a:schemeClr>
                </a:solidFill>
                <a:latin typeface="Times New Roman" panose="02020603050405020304" pitchFamily="18" charset="0"/>
                <a:cs typeface="Times New Roman" panose="02020603050405020304" pitchFamily="18" charset="0"/>
              </a:rPr>
              <a:t> </a:t>
            </a:r>
            <a:endParaRPr lang="en-GB" sz="3000" dirty="0">
              <a:solidFill>
                <a:schemeClr val="accent6">
                  <a:lumMod val="50000"/>
                </a:schemeClr>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513F1B96-22BB-46F8-AD7A-59245FE1CC9E}"/>
              </a:ext>
            </a:extLst>
          </p:cNvPr>
          <p:cNvSpPr/>
          <p:nvPr/>
        </p:nvSpPr>
        <p:spPr>
          <a:xfrm>
            <a:off x="1275538" y="501652"/>
            <a:ext cx="7946468" cy="430887"/>
          </a:xfrm>
          <a:prstGeom prst="rect">
            <a:avLst/>
          </a:prstGeom>
        </p:spPr>
        <p:txBody>
          <a:bodyPr wrap="square">
            <a:spAutoFit/>
          </a:bodyPr>
          <a:lstStyle/>
          <a:p>
            <a:r>
              <a:rPr lang="en-GB" sz="2200" b="1" dirty="0" err="1">
                <a:solidFill>
                  <a:srgbClr val="FF0000"/>
                </a:solidFill>
                <a:latin typeface="Times New Roman" panose="02020603050405020304" pitchFamily="18" charset="0"/>
                <a:cs typeface="Times New Roman" panose="02020603050405020304" pitchFamily="18" charset="0"/>
              </a:rPr>
              <a:t>Các</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thuật</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ngữ</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liên</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quan</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đến</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bệnh</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truyền</a:t>
            </a:r>
            <a:r>
              <a:rPr lang="en-GB" sz="2200" b="1" dirty="0">
                <a:solidFill>
                  <a:srgbClr val="FF0000"/>
                </a:solidFill>
                <a:latin typeface="Times New Roman" panose="02020603050405020304" pitchFamily="18" charset="0"/>
                <a:cs typeface="Times New Roman" panose="02020603050405020304" pitchFamily="18" charset="0"/>
              </a:rPr>
              <a:t> </a:t>
            </a:r>
            <a:r>
              <a:rPr lang="en-GB" sz="2200" b="1" dirty="0" err="1">
                <a:solidFill>
                  <a:srgbClr val="FF0000"/>
                </a:solidFill>
                <a:latin typeface="Times New Roman" panose="02020603050405020304" pitchFamily="18" charset="0"/>
                <a:cs typeface="Times New Roman" panose="02020603050405020304" pitchFamily="18" charset="0"/>
              </a:rPr>
              <a:t>nhiễm</a:t>
            </a:r>
            <a:endParaRPr lang="en-GB" sz="2200" dirty="0">
              <a:solidFill>
                <a:srgbClr val="FF000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E8D9FCEF-D019-4B39-92A9-B8C3B5761314}"/>
              </a:ext>
            </a:extLst>
          </p:cNvPr>
          <p:cNvSpPr/>
          <p:nvPr/>
        </p:nvSpPr>
        <p:spPr>
          <a:xfrm>
            <a:off x="40449" y="932539"/>
            <a:ext cx="11963134" cy="400110"/>
          </a:xfrm>
          <a:prstGeom prst="rect">
            <a:avLst/>
          </a:prstGeom>
        </p:spPr>
        <p:txBody>
          <a:bodyPr wrap="square">
            <a:spAutoFit/>
          </a:bodyPr>
          <a:lstStyle/>
          <a:p>
            <a:pPr algn="just"/>
            <a:r>
              <a:rPr lang="vi-VN" sz="2000" b="1" dirty="0">
                <a:solidFill>
                  <a:srgbClr val="000000"/>
                </a:solidFill>
                <a:latin typeface="+mj-lt"/>
              </a:rPr>
              <a:t>Theo quy định tại Điều 2, Luật Phòng, chống bệnh truyền nhiễm </a:t>
            </a:r>
            <a:r>
              <a:rPr lang="en-GB" sz="2000" b="1" dirty="0" err="1">
                <a:solidFill>
                  <a:srgbClr val="000000"/>
                </a:solidFill>
                <a:latin typeface="Times New Roman" panose="02020603050405020304" pitchFamily="18" charset="0"/>
                <a:cs typeface="Times New Roman" panose="02020603050405020304" pitchFamily="18" charset="0"/>
              </a:rPr>
              <a:t>có</a:t>
            </a:r>
            <a:r>
              <a:rPr lang="en-GB" sz="2000" b="1" dirty="0">
                <a:solidFill>
                  <a:srgbClr val="000000"/>
                </a:solidFill>
                <a:latin typeface="Times New Roman" panose="02020603050405020304" pitchFamily="18" charset="0"/>
                <a:cs typeface="Times New Roman" panose="02020603050405020304" pitchFamily="18" charset="0"/>
              </a:rPr>
              <a:t> 14 </a:t>
            </a:r>
            <a:r>
              <a:rPr lang="vi-VN" sz="2000" b="1" dirty="0">
                <a:solidFill>
                  <a:srgbClr val="000000"/>
                </a:solidFill>
                <a:latin typeface="+mj-lt"/>
              </a:rPr>
              <a:t>quy định như sau:</a:t>
            </a:r>
          </a:p>
        </p:txBody>
      </p:sp>
      <p:graphicFrame>
        <p:nvGraphicFramePr>
          <p:cNvPr id="9" name="Diagram 8">
            <a:extLst>
              <a:ext uri="{FF2B5EF4-FFF2-40B4-BE49-F238E27FC236}">
                <a16:creationId xmlns:a16="http://schemas.microsoft.com/office/drawing/2014/main" id="{79E2A691-2986-40E4-BA09-DFA436365228}"/>
              </a:ext>
            </a:extLst>
          </p:cNvPr>
          <p:cNvGraphicFramePr/>
          <p:nvPr>
            <p:extLst>
              <p:ext uri="{D42A27DB-BD31-4B8C-83A1-F6EECF244321}">
                <p14:modId xmlns:p14="http://schemas.microsoft.com/office/powerpoint/2010/main" val="1942466786"/>
              </p:ext>
            </p:extLst>
          </p:nvPr>
        </p:nvGraphicFramePr>
        <p:xfrm>
          <a:off x="94208" y="1288790"/>
          <a:ext cx="11855615" cy="5505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5014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11A51BF-EF6E-4056-9BE0-43BFF615FB4D}"/>
              </a:ext>
            </a:extLst>
          </p:cNvPr>
          <p:cNvSpPr/>
          <p:nvPr/>
        </p:nvSpPr>
        <p:spPr>
          <a:xfrm>
            <a:off x="363312" y="820127"/>
            <a:ext cx="11478984" cy="477054"/>
          </a:xfrm>
          <a:prstGeom prst="rect">
            <a:avLst/>
          </a:prstGeom>
        </p:spPr>
        <p:txBody>
          <a:bodyPr wrap="square">
            <a:spAutoFit/>
          </a:bodyPr>
          <a:lstStyle/>
          <a:p>
            <a:pPr algn="ctr"/>
            <a:r>
              <a:rPr lang="vi-VN" sz="2500" dirty="0">
                <a:solidFill>
                  <a:srgbClr val="FF0000"/>
                </a:solidFill>
              </a:rPr>
              <a:t>-</a:t>
            </a:r>
            <a:endParaRPr lang="en-GB" sz="2500" dirty="0">
              <a:solidFill>
                <a:srgbClr val="FF0000"/>
              </a:solidFill>
            </a:endParaRPr>
          </a:p>
        </p:txBody>
      </p:sp>
      <p:sp>
        <p:nvSpPr>
          <p:cNvPr id="6" name="Rectangle 5">
            <a:extLst>
              <a:ext uri="{FF2B5EF4-FFF2-40B4-BE49-F238E27FC236}">
                <a16:creationId xmlns:a16="http://schemas.microsoft.com/office/drawing/2014/main" id="{4A1B2A21-7F79-48CF-B248-1ADEC950F838}"/>
              </a:ext>
            </a:extLst>
          </p:cNvPr>
          <p:cNvSpPr/>
          <p:nvPr/>
        </p:nvSpPr>
        <p:spPr>
          <a:xfrm>
            <a:off x="1447799" y="1832793"/>
            <a:ext cx="8537121" cy="861774"/>
          </a:xfrm>
          <a:prstGeom prst="rect">
            <a:avLst/>
          </a:prstGeom>
        </p:spPr>
        <p:txBody>
          <a:bodyPr wrap="square">
            <a:spAutoFit/>
          </a:bodyPr>
          <a:lstStyle/>
          <a:p>
            <a:br>
              <a:rPr lang="vi-VN" sz="2500" dirty="0"/>
            </a:br>
            <a:endParaRPr lang="en-GB" sz="2500" dirty="0"/>
          </a:p>
        </p:txBody>
      </p:sp>
      <p:graphicFrame>
        <p:nvGraphicFramePr>
          <p:cNvPr id="2" name="Diagram 1">
            <a:extLst>
              <a:ext uri="{FF2B5EF4-FFF2-40B4-BE49-F238E27FC236}">
                <a16:creationId xmlns:a16="http://schemas.microsoft.com/office/drawing/2014/main" id="{F2B61808-1320-4210-8AEB-872251DAAA27}"/>
              </a:ext>
            </a:extLst>
          </p:cNvPr>
          <p:cNvGraphicFramePr/>
          <p:nvPr>
            <p:extLst>
              <p:ext uri="{D42A27DB-BD31-4B8C-83A1-F6EECF244321}">
                <p14:modId xmlns:p14="http://schemas.microsoft.com/office/powerpoint/2010/main" val="3920506639"/>
              </p:ext>
            </p:extLst>
          </p:nvPr>
        </p:nvGraphicFramePr>
        <p:xfrm>
          <a:off x="441550" y="36739"/>
          <a:ext cx="11519322" cy="6784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811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DF825EC-1267-4D4A-B4B3-D9AD9ACA5ACA}"/>
              </a:ext>
            </a:extLst>
          </p:cNvPr>
          <p:cNvSpPr>
            <a:spLocks noGrp="1"/>
          </p:cNvSpPr>
          <p:nvPr>
            <p:ph type="title"/>
          </p:nvPr>
        </p:nvSpPr>
        <p:spPr>
          <a:xfrm>
            <a:off x="338024" y="169012"/>
            <a:ext cx="9144000" cy="420364"/>
          </a:xfrm>
        </p:spPr>
        <p:txBody>
          <a:bodyPr>
            <a:normAutofit/>
          </a:bodyPr>
          <a:lstStyle/>
          <a:p>
            <a:pPr eaLnBrk="1" hangingPunct="1"/>
            <a:r>
              <a:rPr lang="en-US" altLang="en-US" sz="2200" b="1" dirty="0">
                <a:solidFill>
                  <a:srgbClr val="C00000"/>
                </a:solidFill>
                <a:latin typeface="Times New Roman" panose="02020603050405020304" pitchFamily="18" charset="0"/>
                <a:cs typeface="Times New Roman" panose="02020603050405020304" pitchFamily="18" charset="0"/>
              </a:rPr>
              <a:t>PHÂN LOẠI BỆNH TRUYỀN NHIỄM</a:t>
            </a:r>
          </a:p>
        </p:txBody>
      </p:sp>
      <p:sp>
        <p:nvSpPr>
          <p:cNvPr id="5" name="Rounded Rectangle 5">
            <a:extLst>
              <a:ext uri="{FF2B5EF4-FFF2-40B4-BE49-F238E27FC236}">
                <a16:creationId xmlns:a16="http://schemas.microsoft.com/office/drawing/2014/main" id="{E4916116-4597-4CD9-A134-1CA234383699}"/>
              </a:ext>
            </a:extLst>
          </p:cNvPr>
          <p:cNvSpPr/>
          <p:nvPr/>
        </p:nvSpPr>
        <p:spPr>
          <a:xfrm>
            <a:off x="4779653" y="661966"/>
            <a:ext cx="2895600" cy="990600"/>
          </a:xfrm>
          <a:prstGeom prst="roundRect">
            <a:avLst/>
          </a:prstGeom>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2400" b="1" dirty="0" err="1">
                <a:solidFill>
                  <a:schemeClr val="tx1"/>
                </a:solidFill>
                <a:latin typeface="Times New Roman" panose="02020603050405020304" pitchFamily="18" charset="0"/>
                <a:cs typeface="Times New Roman" panose="02020603050405020304" pitchFamily="18" charset="0"/>
              </a:rPr>
              <a:t>Bệnh</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truyền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nhiễm</a:t>
            </a:r>
            <a:endParaRPr lang="en-US" sz="24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F6EB9ECD-4B55-40CF-A8AF-33A5B1AA7E5A}"/>
              </a:ext>
            </a:extLst>
          </p:cNvPr>
          <p:cNvGraphicFramePr>
            <a:graphicFrameLocks noGrp="1"/>
          </p:cNvGraphicFramePr>
          <p:nvPr>
            <p:extLst>
              <p:ext uri="{D42A27DB-BD31-4B8C-83A1-F6EECF244321}">
                <p14:modId xmlns:p14="http://schemas.microsoft.com/office/powerpoint/2010/main" val="4191355517"/>
              </p:ext>
            </p:extLst>
          </p:nvPr>
        </p:nvGraphicFramePr>
        <p:xfrm>
          <a:off x="1443106" y="1820494"/>
          <a:ext cx="9828717" cy="4319208"/>
        </p:xfrm>
        <a:graphic>
          <a:graphicData uri="http://schemas.openxmlformats.org/drawingml/2006/table">
            <a:tbl>
              <a:tblPr firstRow="1" bandRow="1">
                <a:tableStyleId>{5C22544A-7EE6-4342-B048-85BDC9FD1C3A}</a:tableStyleId>
              </a:tblPr>
              <a:tblGrid>
                <a:gridCol w="3276239">
                  <a:extLst>
                    <a:ext uri="{9D8B030D-6E8A-4147-A177-3AD203B41FA5}">
                      <a16:colId xmlns:a16="http://schemas.microsoft.com/office/drawing/2014/main" val="20000"/>
                    </a:ext>
                  </a:extLst>
                </a:gridCol>
                <a:gridCol w="3276239">
                  <a:extLst>
                    <a:ext uri="{9D8B030D-6E8A-4147-A177-3AD203B41FA5}">
                      <a16:colId xmlns:a16="http://schemas.microsoft.com/office/drawing/2014/main" val="20001"/>
                    </a:ext>
                  </a:extLst>
                </a:gridCol>
                <a:gridCol w="3276239">
                  <a:extLst>
                    <a:ext uri="{9D8B030D-6E8A-4147-A177-3AD203B41FA5}">
                      <a16:colId xmlns:a16="http://schemas.microsoft.com/office/drawing/2014/main" val="20002"/>
                    </a:ext>
                  </a:extLst>
                </a:gridCol>
              </a:tblGrid>
              <a:tr h="762118">
                <a:tc>
                  <a:txBody>
                    <a:bodyPr/>
                    <a:lstStyle/>
                    <a:p>
                      <a:pPr algn="ctr"/>
                      <a:r>
                        <a:rPr lang="en-US" sz="2000" b="1" dirty="0" err="1">
                          <a:solidFill>
                            <a:schemeClr val="tx1"/>
                          </a:solidFill>
                          <a:latin typeface="Times New Roman" panose="02020603050405020304" pitchFamily="18" charset="0"/>
                          <a:cs typeface="Times New Roman" panose="02020603050405020304" pitchFamily="18" charset="0"/>
                        </a:rPr>
                        <a:t>Nhóm</a:t>
                      </a:r>
                      <a:r>
                        <a:rPr lang="en-US" sz="2000" b="1" baseline="0" dirty="0">
                          <a:solidFill>
                            <a:schemeClr val="tx1"/>
                          </a:solidFill>
                          <a:latin typeface="Times New Roman" panose="02020603050405020304" pitchFamily="18" charset="0"/>
                          <a:cs typeface="Times New Roman" panose="02020603050405020304" pitchFamily="18" charset="0"/>
                        </a:rPr>
                        <a:t> A</a:t>
                      </a:r>
                    </a:p>
                    <a:p>
                      <a:pPr algn="ctr"/>
                      <a:r>
                        <a:rPr lang="en-US" sz="2000" b="1" baseline="0" dirty="0">
                          <a:solidFill>
                            <a:schemeClr val="tx1"/>
                          </a:solidFill>
                          <a:latin typeface="Times New Roman" panose="02020603050405020304" pitchFamily="18" charset="0"/>
                          <a:cs typeface="Times New Roman" panose="02020603050405020304" pitchFamily="18" charset="0"/>
                        </a:rPr>
                        <a:t>(</a:t>
                      </a:r>
                      <a:r>
                        <a:rPr lang="en-US" sz="2000" b="1" baseline="0" dirty="0" err="1">
                          <a:solidFill>
                            <a:schemeClr val="tx1"/>
                          </a:solidFill>
                          <a:latin typeface="Times New Roman" panose="02020603050405020304" pitchFamily="18" charset="0"/>
                          <a:cs typeface="Times New Roman" panose="02020603050405020304" pitchFamily="18" charset="0"/>
                        </a:rPr>
                        <a:t>đặc</a:t>
                      </a:r>
                      <a:r>
                        <a:rPr lang="en-US" sz="2000" b="1" baseline="0" dirty="0">
                          <a:solidFill>
                            <a:schemeClr val="tx1"/>
                          </a:solidFill>
                          <a:latin typeface="Times New Roman" panose="02020603050405020304" pitchFamily="18" charset="0"/>
                          <a:cs typeface="Times New Roman" panose="02020603050405020304" pitchFamily="18" charset="0"/>
                        </a:rPr>
                        <a:t> </a:t>
                      </a:r>
                      <a:r>
                        <a:rPr lang="en-US" sz="2000" b="1" baseline="0" dirty="0" err="1">
                          <a:solidFill>
                            <a:schemeClr val="tx1"/>
                          </a:solidFill>
                          <a:latin typeface="Times New Roman" panose="02020603050405020304" pitchFamily="18" charset="0"/>
                          <a:cs typeface="Times New Roman" panose="02020603050405020304" pitchFamily="18" charset="0"/>
                        </a:rPr>
                        <a:t>biệt</a:t>
                      </a:r>
                      <a:r>
                        <a:rPr lang="en-US" sz="2000" b="1" baseline="0" dirty="0">
                          <a:solidFill>
                            <a:schemeClr val="tx1"/>
                          </a:solidFill>
                          <a:latin typeface="Times New Roman" panose="02020603050405020304" pitchFamily="18" charset="0"/>
                          <a:cs typeface="Times New Roman" panose="02020603050405020304" pitchFamily="18" charset="0"/>
                        </a:rPr>
                        <a:t> </a:t>
                      </a:r>
                      <a:r>
                        <a:rPr lang="en-US" sz="2000" b="1" baseline="0" dirty="0" err="1">
                          <a:solidFill>
                            <a:schemeClr val="tx1"/>
                          </a:solidFill>
                          <a:latin typeface="Times New Roman" panose="02020603050405020304" pitchFamily="18" charset="0"/>
                          <a:cs typeface="Times New Roman" panose="02020603050405020304" pitchFamily="18" charset="0"/>
                        </a:rPr>
                        <a:t>nguy</a:t>
                      </a:r>
                      <a:r>
                        <a:rPr lang="en-US" sz="2000" b="1" baseline="0" dirty="0">
                          <a:solidFill>
                            <a:schemeClr val="tx1"/>
                          </a:solidFill>
                          <a:latin typeface="Times New Roman" panose="02020603050405020304" pitchFamily="18" charset="0"/>
                          <a:cs typeface="Times New Roman" panose="02020603050405020304" pitchFamily="18" charset="0"/>
                        </a:rPr>
                        <a:t> </a:t>
                      </a:r>
                      <a:r>
                        <a:rPr lang="en-US" sz="2000" b="1" baseline="0" dirty="0" err="1">
                          <a:solidFill>
                            <a:schemeClr val="tx1"/>
                          </a:solidFill>
                          <a:latin typeface="Times New Roman" panose="02020603050405020304" pitchFamily="18" charset="0"/>
                          <a:cs typeface="Times New Roman" panose="02020603050405020304" pitchFamily="18" charset="0"/>
                        </a:rPr>
                        <a:t>hiểm</a:t>
                      </a:r>
                      <a:r>
                        <a:rPr lang="en-US" sz="2000" b="1" baseline="0" dirty="0">
                          <a:solidFill>
                            <a:schemeClr val="tx1"/>
                          </a:solidFill>
                          <a:latin typeface="Times New Roman" panose="02020603050405020304" pitchFamily="18" charset="0"/>
                          <a:cs typeface="Times New Roman" panose="02020603050405020304" pitchFamily="18" charset="0"/>
                        </a:rPr>
                        <a:t>)</a:t>
                      </a:r>
                      <a:endParaRPr lang="en-US" sz="2000" b="1"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algn="ctr"/>
                      <a:r>
                        <a:rPr lang="en-US" sz="2000" b="1" dirty="0" err="1">
                          <a:solidFill>
                            <a:schemeClr val="tx1"/>
                          </a:solidFill>
                          <a:latin typeface="Times New Roman" panose="02020603050405020304" pitchFamily="18" charset="0"/>
                          <a:cs typeface="Times New Roman" panose="02020603050405020304" pitchFamily="18" charset="0"/>
                        </a:rPr>
                        <a:t>Nhóm</a:t>
                      </a:r>
                      <a:r>
                        <a:rPr lang="en-US" sz="2000" b="1" baseline="0" dirty="0">
                          <a:solidFill>
                            <a:schemeClr val="tx1"/>
                          </a:solidFill>
                          <a:latin typeface="Times New Roman" panose="02020603050405020304" pitchFamily="18" charset="0"/>
                          <a:cs typeface="Times New Roman" panose="02020603050405020304" pitchFamily="18" charset="0"/>
                        </a:rPr>
                        <a:t> B </a:t>
                      </a:r>
                    </a:p>
                    <a:p>
                      <a:pPr algn="ctr"/>
                      <a:r>
                        <a:rPr lang="en-US" sz="2000" b="1" baseline="0" dirty="0">
                          <a:solidFill>
                            <a:schemeClr val="tx1"/>
                          </a:solidFill>
                          <a:latin typeface="Times New Roman" panose="02020603050405020304" pitchFamily="18" charset="0"/>
                          <a:cs typeface="Times New Roman" panose="02020603050405020304" pitchFamily="18" charset="0"/>
                        </a:rPr>
                        <a:t>(</a:t>
                      </a:r>
                      <a:r>
                        <a:rPr lang="en-US" sz="2000" b="1" baseline="0" dirty="0" err="1">
                          <a:solidFill>
                            <a:schemeClr val="tx1"/>
                          </a:solidFill>
                          <a:latin typeface="Times New Roman" panose="02020603050405020304" pitchFamily="18" charset="0"/>
                          <a:cs typeface="Times New Roman" panose="02020603050405020304" pitchFamily="18" charset="0"/>
                        </a:rPr>
                        <a:t>nguy</a:t>
                      </a:r>
                      <a:r>
                        <a:rPr lang="en-US" sz="2000" b="1" baseline="0" dirty="0">
                          <a:solidFill>
                            <a:schemeClr val="tx1"/>
                          </a:solidFill>
                          <a:latin typeface="Times New Roman" panose="02020603050405020304" pitchFamily="18" charset="0"/>
                          <a:cs typeface="Times New Roman" panose="02020603050405020304" pitchFamily="18" charset="0"/>
                        </a:rPr>
                        <a:t> </a:t>
                      </a:r>
                      <a:r>
                        <a:rPr lang="en-US" sz="2000" b="1" baseline="0" dirty="0" err="1">
                          <a:solidFill>
                            <a:schemeClr val="tx1"/>
                          </a:solidFill>
                          <a:latin typeface="Times New Roman" panose="02020603050405020304" pitchFamily="18" charset="0"/>
                          <a:cs typeface="Times New Roman" panose="02020603050405020304" pitchFamily="18" charset="0"/>
                        </a:rPr>
                        <a:t>hiểm</a:t>
                      </a:r>
                      <a:r>
                        <a:rPr lang="en-US" sz="2000" b="1" baseline="0" dirty="0">
                          <a:solidFill>
                            <a:schemeClr val="tx1"/>
                          </a:solidFill>
                          <a:latin typeface="Times New Roman" panose="02020603050405020304" pitchFamily="18" charset="0"/>
                          <a:cs typeface="Times New Roman" panose="02020603050405020304" pitchFamily="18" charset="0"/>
                        </a:rPr>
                        <a:t>)</a:t>
                      </a:r>
                      <a:endParaRPr lang="en-US" sz="2000" b="1"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algn="ctr"/>
                      <a:r>
                        <a:rPr lang="en-US" sz="2000" b="1">
                          <a:solidFill>
                            <a:schemeClr val="tx1"/>
                          </a:solidFill>
                          <a:latin typeface="Times New Roman" panose="02020603050405020304" pitchFamily="18" charset="0"/>
                          <a:cs typeface="Times New Roman" panose="02020603050405020304" pitchFamily="18" charset="0"/>
                        </a:rPr>
                        <a:t>Nhóm</a:t>
                      </a:r>
                      <a:r>
                        <a:rPr lang="en-US" sz="2000" b="1" baseline="0">
                          <a:solidFill>
                            <a:schemeClr val="tx1"/>
                          </a:solidFill>
                          <a:latin typeface="Times New Roman" panose="02020603050405020304" pitchFamily="18" charset="0"/>
                          <a:cs typeface="Times New Roman" panose="02020603050405020304" pitchFamily="18" charset="0"/>
                        </a:rPr>
                        <a:t> C</a:t>
                      </a:r>
                    </a:p>
                    <a:p>
                      <a:pPr algn="ctr"/>
                      <a:r>
                        <a:rPr lang="en-US" sz="2000" b="1" baseline="0">
                          <a:solidFill>
                            <a:schemeClr val="tx1"/>
                          </a:solidFill>
                          <a:latin typeface="Times New Roman" panose="02020603050405020304" pitchFamily="18" charset="0"/>
                          <a:cs typeface="Times New Roman" panose="02020603050405020304" pitchFamily="18" charset="0"/>
                        </a:rPr>
                        <a:t>(ít nguy hiểm)</a:t>
                      </a:r>
                      <a:endParaRPr lang="en-US" sz="2000" b="1">
                        <a:solidFill>
                          <a:schemeClr val="tx1"/>
                        </a:solidFill>
                        <a:latin typeface="Times New Roman" panose="02020603050405020304" pitchFamily="18" charset="0"/>
                        <a:cs typeface="Times New Roman" panose="02020603050405020304" pitchFamily="18" charset="0"/>
                      </a:endParaRPr>
                    </a:p>
                  </a:txBody>
                  <a:tcPr marT="45728" marB="45728"/>
                </a:tc>
                <a:extLst>
                  <a:ext uri="{0D108BD9-81ED-4DB2-BD59-A6C34878D82A}">
                    <a16:rowId xmlns:a16="http://schemas.microsoft.com/office/drawing/2014/main" val="10000"/>
                  </a:ext>
                </a:extLst>
              </a:tr>
              <a:tr h="2148834">
                <a:tc>
                  <a:txBody>
                    <a:bodyPr/>
                    <a:lstStyle/>
                    <a:p>
                      <a:pPr marL="285750" indent="-285750" algn="just">
                        <a:lnSpc>
                          <a:spcPct val="150000"/>
                        </a:lnSpc>
                        <a:buFont typeface="Arial" pitchFamily="34" charset="0"/>
                        <a:buChar char="•"/>
                      </a:pPr>
                      <a:r>
                        <a:rPr lang="en-US" sz="2000" b="0" dirty="0" err="1">
                          <a:solidFill>
                            <a:schemeClr val="tx1"/>
                          </a:solidFill>
                          <a:latin typeface="Times New Roman" panose="02020603050405020304" pitchFamily="18" charset="0"/>
                          <a:cs typeface="Times New Roman" panose="02020603050405020304" pitchFamily="18" charset="0"/>
                        </a:rPr>
                        <a:t>Lây</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truyền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nhanh</a:t>
                      </a:r>
                      <a:r>
                        <a:rPr lang="en-US" sz="2000" b="0" baseline="0" dirty="0">
                          <a:solidFill>
                            <a:schemeClr val="tx1"/>
                          </a:solidFill>
                          <a:latin typeface="Times New Roman" panose="02020603050405020304" pitchFamily="18" charset="0"/>
                          <a:cs typeface="Times New Roman" panose="02020603050405020304" pitchFamily="18" charset="0"/>
                        </a:rPr>
                        <a:t> </a:t>
                      </a:r>
                    </a:p>
                    <a:p>
                      <a:pPr marL="285750" indent="-285750" algn="just">
                        <a:lnSpc>
                          <a:spcPct val="150000"/>
                        </a:lnSpc>
                        <a:buFont typeface="Arial" pitchFamily="34" charset="0"/>
                        <a:buChar char="•"/>
                      </a:pPr>
                      <a:r>
                        <a:rPr lang="en-US" sz="2000" b="0" baseline="0" dirty="0" err="1">
                          <a:solidFill>
                            <a:schemeClr val="tx1"/>
                          </a:solidFill>
                          <a:latin typeface="Times New Roman" panose="02020603050405020304" pitchFamily="18" charset="0"/>
                          <a:cs typeface="Times New Roman" panose="02020603050405020304" pitchFamily="18" charset="0"/>
                        </a:rPr>
                        <a:t>Phát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tán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rộng</a:t>
                      </a:r>
                      <a:r>
                        <a:rPr lang="en-US" sz="2000" b="0" baseline="0" dirty="0">
                          <a:solidFill>
                            <a:schemeClr val="tx1"/>
                          </a:solidFill>
                          <a:latin typeface="Times New Roman" panose="02020603050405020304" pitchFamily="18" charset="0"/>
                          <a:cs typeface="Times New Roman" panose="02020603050405020304" pitchFamily="18" charset="0"/>
                        </a:rPr>
                        <a:t> </a:t>
                      </a:r>
                    </a:p>
                    <a:p>
                      <a:pPr marL="285750" indent="-285750" algn="just">
                        <a:lnSpc>
                          <a:spcPct val="150000"/>
                        </a:lnSpc>
                        <a:buFont typeface="Arial" pitchFamily="34" charset="0"/>
                        <a:buChar char="•"/>
                      </a:pPr>
                      <a:r>
                        <a:rPr lang="en-US" sz="2000" b="0" baseline="0" dirty="0" err="1">
                          <a:solidFill>
                            <a:schemeClr val="tx1"/>
                          </a:solidFill>
                          <a:latin typeface="Times New Roman" panose="02020603050405020304" pitchFamily="18" charset="0"/>
                          <a:cs typeface="Times New Roman" panose="02020603050405020304" pitchFamily="18" charset="0"/>
                        </a:rPr>
                        <a:t>Tỷ</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lệ</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tử</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vong</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cao</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chưa</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rõ</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tác</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nhân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gây</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bệnh</a:t>
                      </a:r>
                      <a:r>
                        <a:rPr lang="en-US" sz="2000" b="0" baseline="0" dirty="0">
                          <a:solidFill>
                            <a:schemeClr val="tx1"/>
                          </a:solidFill>
                          <a:latin typeface="Times New Roman" panose="02020603050405020304" pitchFamily="18" charset="0"/>
                          <a:cs typeface="Times New Roman" panose="02020603050405020304" pitchFamily="18" charset="0"/>
                        </a:rPr>
                        <a:t> </a:t>
                      </a:r>
                      <a:endParaRPr lang="en-US" sz="2000" b="0"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marL="285750" indent="-285750" algn="just" defTabSz="914400" rtl="0" eaLnBrk="1" latinLnBrk="0" hangingPunct="1">
                        <a:lnSpc>
                          <a:spcPct val="150000"/>
                        </a:lnSpc>
                        <a:buFont typeface="Arial" pitchFamily="34" charset="0"/>
                        <a:buChar char="•"/>
                      </a:pPr>
                      <a:r>
                        <a:rPr lang="en-US" sz="2000" b="0" dirty="0" err="1">
                          <a:solidFill>
                            <a:schemeClr val="tx1"/>
                          </a:solidFill>
                          <a:latin typeface="Times New Roman" panose="02020603050405020304" pitchFamily="18" charset="0"/>
                          <a:cs typeface="Times New Roman" panose="02020603050405020304" pitchFamily="18" charset="0"/>
                        </a:rPr>
                        <a:t>Lây</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truyền</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nhanh</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p>
                    <a:p>
                      <a:pPr marL="0" indent="0" algn="just" defTabSz="914400" rtl="0" eaLnBrk="1" latinLnBrk="0" hangingPunct="1">
                        <a:lnSpc>
                          <a:spcPct val="150000"/>
                        </a:lnSpc>
                        <a:buFont typeface="Arial" pitchFamily="34" charset="0"/>
                        <a:buNone/>
                      </a:pPr>
                      <a:endParaRPr lang="en-US" sz="2000" b="0" kern="1200" baseline="0" dirty="0">
                        <a:solidFill>
                          <a:schemeClr val="tx1"/>
                        </a:solidFill>
                        <a:latin typeface="Times New Roman" panose="02020603050405020304" pitchFamily="18" charset="0"/>
                        <a:ea typeface="+mn-ea"/>
                        <a:cs typeface="Times New Roman" panose="02020603050405020304" pitchFamily="18" charset="0"/>
                      </a:endParaRPr>
                    </a:p>
                    <a:p>
                      <a:pPr marL="285750" indent="-285750" algn="just" defTabSz="914400" rtl="0" eaLnBrk="1" latinLnBrk="0" hangingPunct="1">
                        <a:lnSpc>
                          <a:spcPct val="150000"/>
                        </a:lnSpc>
                        <a:buFont typeface="Arial" pitchFamily="34" charset="0"/>
                        <a:buChar char="•"/>
                      </a:pP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Có</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khả</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năng</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r>
                        <a:rPr lang="en-US" sz="2000" b="0" kern="1200" baseline="0" dirty="0" err="1">
                          <a:solidFill>
                            <a:schemeClr val="tx1"/>
                          </a:solidFill>
                          <a:latin typeface="Times New Roman" panose="02020603050405020304" pitchFamily="18" charset="0"/>
                          <a:ea typeface="+mn-ea"/>
                          <a:cs typeface="Times New Roman" panose="02020603050405020304" pitchFamily="18" charset="0"/>
                        </a:rPr>
                        <a:t>gây</a:t>
                      </a:r>
                      <a:r>
                        <a:rPr lang="en-US" sz="2000" b="0" kern="1200" baseline="0" dirty="0">
                          <a:solidFill>
                            <a:schemeClr val="tx1"/>
                          </a:solidFill>
                          <a:latin typeface="Times New Roman" panose="02020603050405020304" pitchFamily="18" charset="0"/>
                          <a:ea typeface="+mn-ea"/>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tử</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vong</a:t>
                      </a:r>
                      <a:r>
                        <a:rPr lang="en-US" sz="2000" b="0" baseline="0" dirty="0">
                          <a:solidFill>
                            <a:schemeClr val="tx1"/>
                          </a:solidFill>
                          <a:latin typeface="Times New Roman" panose="02020603050405020304" pitchFamily="18" charset="0"/>
                          <a:cs typeface="Times New Roman" panose="02020603050405020304" pitchFamily="18" charset="0"/>
                        </a:rPr>
                        <a:t> </a:t>
                      </a:r>
                      <a:endParaRPr lang="en-US" sz="2000" b="0"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marL="285750" indent="-285750" algn="just" defTabSz="914400" rtl="0" eaLnBrk="1" latinLnBrk="0" hangingPunct="1">
                        <a:lnSpc>
                          <a:spcPct val="150000"/>
                        </a:lnSpc>
                        <a:buFont typeface="Arial" pitchFamily="34" charset="0"/>
                        <a:buChar char="•"/>
                      </a:pPr>
                      <a:r>
                        <a:rPr lang="en-US" sz="2000" b="0" kern="1200" baseline="0">
                          <a:solidFill>
                            <a:schemeClr val="tx1"/>
                          </a:solidFill>
                          <a:latin typeface="Times New Roman" panose="02020603050405020304" pitchFamily="18" charset="0"/>
                          <a:ea typeface="+mn-ea"/>
                          <a:cs typeface="Times New Roman" panose="02020603050405020304" pitchFamily="18" charset="0"/>
                        </a:rPr>
                        <a:t>Khả năng lây truyền không nhanh</a:t>
                      </a:r>
                    </a:p>
                  </a:txBody>
                  <a:tcPr marT="45728" marB="45728"/>
                </a:tc>
                <a:extLst>
                  <a:ext uri="{0D108BD9-81ED-4DB2-BD59-A6C34878D82A}">
                    <a16:rowId xmlns:a16="http://schemas.microsoft.com/office/drawing/2014/main" val="10001"/>
                  </a:ext>
                </a:extLst>
              </a:tr>
              <a:tr h="1326086">
                <a:tc>
                  <a:txBody>
                    <a:bodyPr/>
                    <a:lstStyle/>
                    <a:p>
                      <a:pPr algn="just">
                        <a:lnSpc>
                          <a:spcPct val="150000"/>
                        </a:lnSpc>
                      </a:pPr>
                      <a:r>
                        <a:rPr lang="en-US" sz="2000" b="0" dirty="0" err="1">
                          <a:solidFill>
                            <a:schemeClr val="tx1"/>
                          </a:solidFill>
                          <a:latin typeface="Times New Roman" panose="02020603050405020304" pitchFamily="18" charset="0"/>
                          <a:cs typeface="Times New Roman" panose="02020603050405020304" pitchFamily="18" charset="0"/>
                        </a:rPr>
                        <a:t>Bại</a:t>
                      </a:r>
                      <a:r>
                        <a:rPr lang="en-US" sz="2000" b="0" dirty="0">
                          <a:solidFill>
                            <a:schemeClr val="tx1"/>
                          </a:solidFill>
                          <a:latin typeface="Times New Roman" panose="02020603050405020304" pitchFamily="18" charset="0"/>
                          <a:cs typeface="Times New Roman" panose="02020603050405020304" pitchFamily="18" charset="0"/>
                        </a:rPr>
                        <a:t> </a:t>
                      </a:r>
                      <a:r>
                        <a:rPr lang="en-US" sz="2000" b="0" dirty="0" err="1">
                          <a:solidFill>
                            <a:schemeClr val="tx1"/>
                          </a:solidFill>
                          <a:latin typeface="Times New Roman" panose="02020603050405020304" pitchFamily="18" charset="0"/>
                          <a:cs typeface="Times New Roman" panose="02020603050405020304" pitchFamily="18" charset="0"/>
                        </a:rPr>
                        <a:t>liệt</a:t>
                      </a:r>
                      <a:r>
                        <a:rPr lang="en-US" sz="2000" b="0" dirty="0">
                          <a:solidFill>
                            <a:schemeClr val="tx1"/>
                          </a:solidFill>
                          <a:latin typeface="Times New Roman" panose="02020603050405020304" pitchFamily="18" charset="0"/>
                          <a:cs typeface="Times New Roman" panose="02020603050405020304" pitchFamily="18" charset="0"/>
                        </a:rPr>
                        <a: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cúm</a:t>
                      </a:r>
                      <a:r>
                        <a:rPr lang="en-US" sz="2000" b="0" baseline="0" dirty="0">
                          <a:solidFill>
                            <a:schemeClr val="tx1"/>
                          </a:solidFill>
                          <a:latin typeface="Times New Roman" panose="02020603050405020304" pitchFamily="18" charset="0"/>
                          <a:cs typeface="Times New Roman" panose="02020603050405020304" pitchFamily="18" charset="0"/>
                        </a:rPr>
                        <a:t> A H5N1; SARS </a:t>
                      </a:r>
                      <a:r>
                        <a:rPr lang="en-US" sz="2000" b="0" baseline="0" dirty="0" err="1">
                          <a:solidFill>
                            <a:schemeClr val="tx1"/>
                          </a:solidFill>
                          <a:latin typeface="Times New Roman" panose="02020603050405020304" pitchFamily="18" charset="0"/>
                          <a:cs typeface="Times New Roman" panose="02020603050405020304" pitchFamily="18" charset="0"/>
                        </a:rPr>
                        <a:t>dịch</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hạch</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bệnh</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tả</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sốt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vàng</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đậu</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mùa</a:t>
                      </a:r>
                      <a:r>
                        <a:rPr lang="en-US" sz="2000" b="0" baseline="0" dirty="0">
                          <a:solidFill>
                            <a:schemeClr val="tx1"/>
                          </a:solidFill>
                          <a:latin typeface="Times New Roman" panose="02020603050405020304" pitchFamily="18" charset="0"/>
                          <a:cs typeface="Times New Roman" panose="02020603050405020304" pitchFamily="18" charset="0"/>
                        </a:rPr>
                        <a:t>; Ebola, CORONA...</a:t>
                      </a:r>
                      <a:endParaRPr lang="en-US" sz="2000" b="0"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algn="just">
                        <a:lnSpc>
                          <a:spcPct val="150000"/>
                        </a:lnSpc>
                      </a:pPr>
                      <a:r>
                        <a:rPr lang="en-US" sz="2000" b="0" dirty="0">
                          <a:solidFill>
                            <a:schemeClr val="tx1"/>
                          </a:solidFill>
                          <a:latin typeface="Times New Roman" panose="02020603050405020304" pitchFamily="18" charset="0"/>
                          <a:cs typeface="Times New Roman" panose="02020603050405020304" pitchFamily="18" charset="0"/>
                        </a:rPr>
                        <a:t>HIV/AIDS; </a:t>
                      </a:r>
                      <a:r>
                        <a:rPr lang="en-US" sz="2000" b="0" dirty="0" err="1">
                          <a:solidFill>
                            <a:schemeClr val="tx1"/>
                          </a:solidFill>
                          <a:latin typeface="Times New Roman" panose="02020603050405020304" pitchFamily="18" charset="0"/>
                          <a:cs typeface="Times New Roman" panose="02020603050405020304" pitchFamily="18" charset="0"/>
                        </a:rPr>
                        <a:t>Cúm</a:t>
                      </a:r>
                      <a:r>
                        <a:rPr lang="en-US" sz="2000" b="0" dirty="0">
                          <a:solidFill>
                            <a:schemeClr val="tx1"/>
                          </a:solidFill>
                          <a:latin typeface="Times New Roman" panose="02020603050405020304" pitchFamily="18" charset="0"/>
                          <a:cs typeface="Times New Roman" panose="02020603050405020304" pitchFamily="18" charset="0"/>
                        </a:rPr>
                        <a: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Sốt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xuất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huyết</a:t>
                      </a:r>
                      <a:r>
                        <a:rPr lang="en-US" sz="2000" b="0" baseline="0" dirty="0">
                          <a:solidFill>
                            <a:schemeClr val="tx1"/>
                          </a:solidFill>
                          <a:latin typeface="Times New Roman" panose="02020603050405020304" pitchFamily="18" charset="0"/>
                          <a:cs typeface="Times New Roman" panose="02020603050405020304" pitchFamily="18" charset="0"/>
                        </a:rPr>
                        <a:t> Dengue; </a:t>
                      </a:r>
                      <a:r>
                        <a:rPr lang="en-US" sz="2000" b="0" baseline="0" dirty="0" err="1">
                          <a:solidFill>
                            <a:schemeClr val="tx1"/>
                          </a:solidFill>
                          <a:latin typeface="Times New Roman" panose="02020603050405020304" pitchFamily="18" charset="0"/>
                          <a:cs typeface="Times New Roman" panose="02020603050405020304" pitchFamily="18" charset="0"/>
                        </a:rPr>
                        <a:t>Dại</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Sởi</a:t>
                      </a:r>
                      <a:r>
                        <a:rPr lang="en-US" sz="2000" b="0" baseline="0" dirty="0">
                          <a:solidFill>
                            <a:schemeClr val="tx1"/>
                          </a:solidFill>
                          <a:latin typeface="Times New Roman" panose="02020603050405020304" pitchFamily="18" charset="0"/>
                          <a:cs typeface="Times New Roman" panose="02020603050405020304" pitchFamily="18" charset="0"/>
                        </a:rPr>
                        <a:t>; Lao </a:t>
                      </a:r>
                      <a:r>
                        <a:rPr lang="en-US" sz="2000" b="0" baseline="0" dirty="0" err="1">
                          <a:solidFill>
                            <a:schemeClr val="tx1"/>
                          </a:solidFill>
                          <a:latin typeface="Times New Roman" panose="02020603050405020304" pitchFamily="18" charset="0"/>
                          <a:cs typeface="Times New Roman" panose="02020603050405020304" pitchFamily="18" charset="0"/>
                        </a:rPr>
                        <a:t>phổi</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Uốn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ván</a:t>
                      </a:r>
                      <a:r>
                        <a:rPr lang="en-US" sz="2000" b="0" baseline="0" dirty="0">
                          <a:solidFill>
                            <a:schemeClr val="tx1"/>
                          </a:solidFill>
                          <a:latin typeface="Times New Roman" panose="02020603050405020304" pitchFamily="18" charset="0"/>
                          <a:cs typeface="Times New Roman" panose="02020603050405020304" pitchFamily="18" charset="0"/>
                        </a:rPr>
                        <a:t> ...</a:t>
                      </a:r>
                      <a:endParaRPr lang="en-US" sz="2000" b="0" dirty="0">
                        <a:solidFill>
                          <a:schemeClr val="tx1"/>
                        </a:solidFill>
                        <a:latin typeface="Times New Roman" panose="02020603050405020304" pitchFamily="18" charset="0"/>
                        <a:cs typeface="Times New Roman" panose="02020603050405020304" pitchFamily="18" charset="0"/>
                      </a:endParaRPr>
                    </a:p>
                  </a:txBody>
                  <a:tcPr marT="45728" marB="45728"/>
                </a:tc>
                <a:tc>
                  <a:txBody>
                    <a:bodyPr/>
                    <a:lstStyle/>
                    <a:p>
                      <a:pPr algn="just">
                        <a:lnSpc>
                          <a:spcPct val="150000"/>
                        </a:lnSpc>
                      </a:pPr>
                      <a:r>
                        <a:rPr lang="en-US" sz="2000" b="0" dirty="0" err="1">
                          <a:solidFill>
                            <a:schemeClr val="tx1"/>
                          </a:solidFill>
                          <a:latin typeface="Times New Roman" panose="02020603050405020304" pitchFamily="18" charset="0"/>
                          <a:cs typeface="Times New Roman" panose="02020603050405020304" pitchFamily="18" charset="0"/>
                        </a:rPr>
                        <a:t>Bệnh</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sán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lá</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ruột</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Sán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lá</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gan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Bệnh</a:t>
                      </a:r>
                      <a:r>
                        <a:rPr lang="en-US" sz="2000" b="0" baseline="0" dirty="0">
                          <a:solidFill>
                            <a:schemeClr val="tx1"/>
                          </a:solidFill>
                          <a:latin typeface="Times New Roman" panose="02020603050405020304" pitchFamily="18" charset="0"/>
                          <a:cs typeface="Times New Roman" panose="02020603050405020304" pitchFamily="18" charset="0"/>
                        </a:rPr>
                        <a:t> do </a:t>
                      </a:r>
                      <a:r>
                        <a:rPr lang="en-US" sz="2000" b="0" baseline="0" dirty="0" err="1">
                          <a:solidFill>
                            <a:schemeClr val="tx1"/>
                          </a:solidFill>
                          <a:latin typeface="Times New Roman" panose="02020603050405020304" pitchFamily="18" charset="0"/>
                          <a:cs typeface="Times New Roman" panose="02020603050405020304" pitchFamily="18" charset="0"/>
                        </a:rPr>
                        <a:t>giun</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Giang</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mai</a:t>
                      </a:r>
                      <a:r>
                        <a:rPr lang="en-US" sz="2000" b="0" baseline="0" dirty="0">
                          <a:solidFill>
                            <a:schemeClr val="tx1"/>
                          </a:solidFill>
                          <a:latin typeface="Times New Roman" panose="02020603050405020304" pitchFamily="18" charset="0"/>
                          <a:cs typeface="Times New Roman" panose="02020603050405020304" pitchFamily="18" charset="0"/>
                        </a:rPr>
                        <a:t>; </a:t>
                      </a:r>
                      <a:r>
                        <a:rPr lang="en-US" sz="2000" b="0" baseline="0" dirty="0" err="1">
                          <a:solidFill>
                            <a:schemeClr val="tx1"/>
                          </a:solidFill>
                          <a:latin typeface="Times New Roman" panose="02020603050405020304" pitchFamily="18" charset="0"/>
                          <a:cs typeface="Times New Roman" panose="02020603050405020304" pitchFamily="18" charset="0"/>
                        </a:rPr>
                        <a:t>Lậu</a:t>
                      </a:r>
                      <a:r>
                        <a:rPr lang="en-US" sz="2000" b="0" baseline="0" dirty="0">
                          <a:solidFill>
                            <a:schemeClr val="tx1"/>
                          </a:solidFill>
                          <a:latin typeface="Times New Roman" panose="02020603050405020304" pitchFamily="18" charset="0"/>
                          <a:cs typeface="Times New Roman" panose="02020603050405020304" pitchFamily="18" charset="0"/>
                        </a:rPr>
                        <a:t>...</a:t>
                      </a:r>
                      <a:endParaRPr lang="en-US" sz="2000" b="0" dirty="0">
                        <a:solidFill>
                          <a:schemeClr val="tx1"/>
                        </a:solidFill>
                        <a:latin typeface="Times New Roman" panose="02020603050405020304" pitchFamily="18" charset="0"/>
                        <a:cs typeface="Times New Roman" panose="02020603050405020304" pitchFamily="18" charset="0"/>
                      </a:endParaRPr>
                    </a:p>
                  </a:txBody>
                  <a:tcPr marT="45728" marB="45728"/>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2570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69E9F8-35AC-4C04-91D8-C22743111B07}"/>
              </a:ext>
            </a:extLst>
          </p:cNvPr>
          <p:cNvSpPr/>
          <p:nvPr/>
        </p:nvSpPr>
        <p:spPr>
          <a:xfrm>
            <a:off x="690495" y="136882"/>
            <a:ext cx="8494938" cy="430887"/>
          </a:xfrm>
          <a:prstGeom prst="rect">
            <a:avLst/>
          </a:prstGeom>
        </p:spPr>
        <p:txBody>
          <a:bodyPr wrap="square">
            <a:spAutoFit/>
          </a:bodyPr>
          <a:lstStyle/>
          <a:p>
            <a:pPr algn="just"/>
            <a:r>
              <a:rPr lang="en-GB" sz="2200" b="1" dirty="0">
                <a:solidFill>
                  <a:srgbClr val="C00000"/>
                </a:solidFill>
                <a:latin typeface="Times New Roman" panose="02020603050405020304" pitchFamily="18" charset="0"/>
                <a:cs typeface="Times New Roman" panose="02020603050405020304" pitchFamily="18" charset="0"/>
              </a:rPr>
              <a:t>NGUYÊN TẮC PHÒNG, CHỐNG BỆNH TRUYỀN NHIỄM</a:t>
            </a:r>
            <a:endParaRPr lang="en-GB" sz="2200" dirty="0">
              <a:solidFill>
                <a:srgbClr val="C0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2CBB176D-1802-4B4C-B3CD-96D42BECEA55}"/>
              </a:ext>
            </a:extLst>
          </p:cNvPr>
          <p:cNvSpPr/>
          <p:nvPr/>
        </p:nvSpPr>
        <p:spPr>
          <a:xfrm>
            <a:off x="78006" y="506214"/>
            <a:ext cx="12043211" cy="384721"/>
          </a:xfrm>
          <a:prstGeom prst="rect">
            <a:avLst/>
          </a:prstGeom>
        </p:spPr>
        <p:txBody>
          <a:bodyPr wrap="square">
            <a:spAutoFit/>
          </a:bodyPr>
          <a:lstStyle/>
          <a:p>
            <a:r>
              <a:rPr lang="en-GB" sz="1900" b="1" dirty="0" err="1">
                <a:solidFill>
                  <a:srgbClr val="000000"/>
                </a:solidFill>
                <a:latin typeface="Times New Roman" panose="02020603050405020304" pitchFamily="18" charset="0"/>
                <a:cs typeface="Times New Roman" panose="02020603050405020304" pitchFamily="18" charset="0"/>
              </a:rPr>
              <a:t>Điều</a:t>
            </a:r>
            <a:r>
              <a:rPr lang="en-GB" sz="1900" b="1" dirty="0">
                <a:solidFill>
                  <a:srgbClr val="000000"/>
                </a:solidFill>
                <a:latin typeface="Times New Roman" panose="02020603050405020304" pitchFamily="18" charset="0"/>
                <a:cs typeface="Times New Roman" panose="02020603050405020304" pitchFamily="18" charset="0"/>
              </a:rPr>
              <a:t> 4 </a:t>
            </a:r>
            <a:r>
              <a:rPr lang="en-GB" sz="1900" b="1" dirty="0" err="1">
                <a:solidFill>
                  <a:srgbClr val="000000"/>
                </a:solidFill>
                <a:latin typeface="Times New Roman" panose="02020603050405020304" pitchFamily="18" charset="0"/>
                <a:cs typeface="Times New Roman" panose="02020603050405020304" pitchFamily="18" charset="0"/>
              </a:rPr>
              <a:t>Luật</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Phòng</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chống</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bệnh</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truyền</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nhiễm</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quy</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định</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các</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nguyên</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tắc</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phòng</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chống</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bệnh</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truyền</a:t>
            </a:r>
            <a:r>
              <a:rPr lang="en-GB" sz="1900" b="1" dirty="0">
                <a:solidFill>
                  <a:srgbClr val="000000"/>
                </a:solidFill>
                <a:latin typeface="Times New Roman" panose="02020603050405020304" pitchFamily="18" charset="0"/>
                <a:cs typeface="Times New Roman" panose="02020603050405020304" pitchFamily="18" charset="0"/>
              </a:rPr>
              <a:t> </a:t>
            </a:r>
            <a:r>
              <a:rPr lang="en-GB" sz="1900" b="1" dirty="0" err="1">
                <a:solidFill>
                  <a:srgbClr val="000000"/>
                </a:solidFill>
                <a:latin typeface="Times New Roman" panose="02020603050405020304" pitchFamily="18" charset="0"/>
                <a:cs typeface="Times New Roman" panose="02020603050405020304" pitchFamily="18" charset="0"/>
              </a:rPr>
              <a:t>nhiễm</a:t>
            </a:r>
            <a:r>
              <a:rPr lang="en-GB" sz="1900" b="1" dirty="0">
                <a:solidFill>
                  <a:srgbClr val="000000"/>
                </a:solidFill>
                <a:latin typeface="Times New Roman" panose="02020603050405020304" pitchFamily="18" charset="0"/>
                <a:cs typeface="Times New Roman" panose="02020603050405020304" pitchFamily="18" charset="0"/>
              </a:rPr>
              <a:t> bao </a:t>
            </a:r>
            <a:r>
              <a:rPr lang="en-GB" sz="1900" b="1" dirty="0" err="1">
                <a:solidFill>
                  <a:srgbClr val="000000"/>
                </a:solidFill>
                <a:latin typeface="Times New Roman" panose="02020603050405020304" pitchFamily="18" charset="0"/>
                <a:cs typeface="Times New Roman" panose="02020603050405020304" pitchFamily="18" charset="0"/>
              </a:rPr>
              <a:t>gồm</a:t>
            </a:r>
            <a:r>
              <a:rPr lang="en-GB" sz="1900" b="1" dirty="0">
                <a:solidFill>
                  <a:srgbClr val="000000"/>
                </a:solidFill>
                <a:latin typeface="Times New Roman" panose="02020603050405020304" pitchFamily="18" charset="0"/>
                <a:cs typeface="Times New Roman" panose="02020603050405020304" pitchFamily="18" charset="0"/>
              </a:rPr>
              <a:t>:</a:t>
            </a:r>
            <a:endParaRPr lang="en-GB" sz="1900" dirty="0">
              <a:latin typeface="Times New Roman" panose="02020603050405020304" pitchFamily="18" charset="0"/>
              <a:cs typeface="Times New Roman" panose="02020603050405020304" pitchFamily="18" charset="0"/>
            </a:endParaRPr>
          </a:p>
        </p:txBody>
      </p:sp>
      <p:graphicFrame>
        <p:nvGraphicFramePr>
          <p:cNvPr id="8" name="Diagram 7">
            <a:extLst>
              <a:ext uri="{FF2B5EF4-FFF2-40B4-BE49-F238E27FC236}">
                <a16:creationId xmlns:a16="http://schemas.microsoft.com/office/drawing/2014/main" id="{670A2713-286A-47E6-BD39-AE968D8295D1}"/>
              </a:ext>
            </a:extLst>
          </p:cNvPr>
          <p:cNvGraphicFramePr/>
          <p:nvPr>
            <p:extLst>
              <p:ext uri="{D42A27DB-BD31-4B8C-83A1-F6EECF244321}">
                <p14:modId xmlns:p14="http://schemas.microsoft.com/office/powerpoint/2010/main" val="2522996486"/>
              </p:ext>
            </p:extLst>
          </p:nvPr>
        </p:nvGraphicFramePr>
        <p:xfrm>
          <a:off x="723237" y="1079078"/>
          <a:ext cx="10622257" cy="5080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7120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A44465B-58AB-403A-AAD1-35E5B5415A44}"/>
              </a:ext>
            </a:extLst>
          </p:cNvPr>
          <p:cNvSpPr/>
          <p:nvPr/>
        </p:nvSpPr>
        <p:spPr>
          <a:xfrm>
            <a:off x="365470" y="50612"/>
            <a:ext cx="10563993" cy="430887"/>
          </a:xfrm>
          <a:prstGeom prst="rect">
            <a:avLst/>
          </a:prstGeom>
        </p:spPr>
        <p:txBody>
          <a:bodyPr wrap="square">
            <a:spAutoFit/>
          </a:bodyPr>
          <a:lstStyle/>
          <a:p>
            <a:r>
              <a:rPr lang="vi-VN" sz="2200" b="1" dirty="0">
                <a:solidFill>
                  <a:srgbClr val="C00000"/>
                </a:solidFill>
                <a:latin typeface="+mj-lt"/>
              </a:rPr>
              <a:t>CHÍNH SÁCH CỦA NHÀ NƯỚC VỀ PHÒNG, CHỐNG BỆNH TRUYỀN NHIỄM</a:t>
            </a:r>
            <a:endParaRPr lang="en-GB" sz="2200" dirty="0">
              <a:solidFill>
                <a:srgbClr val="C00000"/>
              </a:solidFill>
              <a:latin typeface="+mj-lt"/>
            </a:endParaRPr>
          </a:p>
        </p:txBody>
      </p:sp>
      <p:sp>
        <p:nvSpPr>
          <p:cNvPr id="3" name="Rectangle 2">
            <a:extLst>
              <a:ext uri="{FF2B5EF4-FFF2-40B4-BE49-F238E27FC236}">
                <a16:creationId xmlns:a16="http://schemas.microsoft.com/office/drawing/2014/main" id="{1F216E27-0104-4CC8-9BAF-0DD4A4DCBDA1}"/>
              </a:ext>
            </a:extLst>
          </p:cNvPr>
          <p:cNvSpPr/>
          <p:nvPr/>
        </p:nvSpPr>
        <p:spPr>
          <a:xfrm>
            <a:off x="108341" y="429495"/>
            <a:ext cx="11835195" cy="707886"/>
          </a:xfrm>
          <a:prstGeom prst="rect">
            <a:avLst/>
          </a:prstGeom>
        </p:spPr>
        <p:txBody>
          <a:bodyPr wrap="square">
            <a:spAutoFit/>
          </a:bodyPr>
          <a:lstStyle/>
          <a:p>
            <a:r>
              <a:rPr lang="vi-VN" sz="2000" b="1" dirty="0">
                <a:solidFill>
                  <a:schemeClr val="accent1">
                    <a:lumMod val="50000"/>
                  </a:schemeClr>
                </a:solidFill>
                <a:latin typeface="+mj-lt"/>
              </a:rPr>
              <a:t>Điều 5 Luật Phòng, chống bệnh truyền nhiễm quy Nhà nước có những chính sách về phòng, chống bệnh truyền nhiễm như sau:</a:t>
            </a:r>
            <a:endParaRPr lang="en-GB" sz="2000" dirty="0">
              <a:solidFill>
                <a:schemeClr val="accent1">
                  <a:lumMod val="50000"/>
                </a:schemeClr>
              </a:solidFill>
              <a:latin typeface="+mj-lt"/>
            </a:endParaRPr>
          </a:p>
        </p:txBody>
      </p:sp>
      <p:graphicFrame>
        <p:nvGraphicFramePr>
          <p:cNvPr id="7" name="Diagram 6">
            <a:extLst>
              <a:ext uri="{FF2B5EF4-FFF2-40B4-BE49-F238E27FC236}">
                <a16:creationId xmlns:a16="http://schemas.microsoft.com/office/drawing/2014/main" id="{0FC73A4D-303D-4D28-B71F-930D3DC60823}"/>
              </a:ext>
            </a:extLst>
          </p:cNvPr>
          <p:cNvGraphicFramePr/>
          <p:nvPr>
            <p:extLst>
              <p:ext uri="{D42A27DB-BD31-4B8C-83A1-F6EECF244321}">
                <p14:modId xmlns:p14="http://schemas.microsoft.com/office/powerpoint/2010/main" val="3108310157"/>
              </p:ext>
            </p:extLst>
          </p:nvPr>
        </p:nvGraphicFramePr>
        <p:xfrm>
          <a:off x="1329949" y="1274373"/>
          <a:ext cx="1039257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8274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2EA0F6-3EA0-46BC-9808-2F0838A01D49}"/>
              </a:ext>
            </a:extLst>
          </p:cNvPr>
          <p:cNvSpPr/>
          <p:nvPr/>
        </p:nvSpPr>
        <p:spPr>
          <a:xfrm>
            <a:off x="446916" y="137108"/>
            <a:ext cx="6605142" cy="400110"/>
          </a:xfrm>
          <a:prstGeom prst="rect">
            <a:avLst/>
          </a:prstGeom>
        </p:spPr>
        <p:txBody>
          <a:bodyPr wrap="none">
            <a:spAutoFit/>
          </a:bodyPr>
          <a:lstStyle/>
          <a:p>
            <a:r>
              <a:rPr lang="vi-VN" sz="2000" b="1" dirty="0">
                <a:solidFill>
                  <a:srgbClr val="C00000"/>
                </a:solidFill>
                <a:latin typeface="+mj-lt"/>
              </a:rPr>
              <a:t>TRÁCH NHIỆM CỦA CƠ QUAN, TỔ CHỨC, CÁ NHÂN</a:t>
            </a:r>
            <a:endParaRPr lang="en-GB" sz="2000" dirty="0">
              <a:solidFill>
                <a:srgbClr val="C00000"/>
              </a:solidFill>
              <a:latin typeface="+mj-lt"/>
            </a:endParaRPr>
          </a:p>
        </p:txBody>
      </p:sp>
      <p:sp>
        <p:nvSpPr>
          <p:cNvPr id="3" name="Rectangle 2">
            <a:extLst>
              <a:ext uri="{FF2B5EF4-FFF2-40B4-BE49-F238E27FC236}">
                <a16:creationId xmlns:a16="http://schemas.microsoft.com/office/drawing/2014/main" id="{DB6564C9-AB48-4E80-84E8-A22F42A16ABE}"/>
              </a:ext>
            </a:extLst>
          </p:cNvPr>
          <p:cNvSpPr/>
          <p:nvPr/>
        </p:nvSpPr>
        <p:spPr>
          <a:xfrm>
            <a:off x="153121" y="570826"/>
            <a:ext cx="11430723" cy="707886"/>
          </a:xfrm>
          <a:prstGeom prst="rect">
            <a:avLst/>
          </a:prstGeom>
        </p:spPr>
        <p:txBody>
          <a:bodyPr wrap="square">
            <a:spAutoFit/>
          </a:bodyPr>
          <a:lstStyle/>
          <a:p>
            <a:r>
              <a:rPr lang="vi-VN" sz="2000" b="1" dirty="0">
                <a:solidFill>
                  <a:srgbClr val="000000"/>
                </a:solidFill>
                <a:latin typeface="+mj-lt"/>
              </a:rPr>
              <a:t>Tại Điều 7 của Luật Phòng, chống bệnh truyền nhiễm quy định về trách nhiệm của cơ quan, tổ chức, cá nhân trong phòng, chống bệnh truyền nhiễm</a:t>
            </a:r>
            <a:endParaRPr lang="en-GB" sz="2000" dirty="0">
              <a:latin typeface="+mj-lt"/>
            </a:endParaRPr>
          </a:p>
        </p:txBody>
      </p:sp>
      <p:graphicFrame>
        <p:nvGraphicFramePr>
          <p:cNvPr id="6" name="Diagram 5">
            <a:extLst>
              <a:ext uri="{FF2B5EF4-FFF2-40B4-BE49-F238E27FC236}">
                <a16:creationId xmlns:a16="http://schemas.microsoft.com/office/drawing/2014/main" id="{D47E228A-2298-44EF-94A2-E9365C205053}"/>
              </a:ext>
            </a:extLst>
          </p:cNvPr>
          <p:cNvGraphicFramePr/>
          <p:nvPr>
            <p:extLst>
              <p:ext uri="{D42A27DB-BD31-4B8C-83A1-F6EECF244321}">
                <p14:modId xmlns:p14="http://schemas.microsoft.com/office/powerpoint/2010/main" val="479003118"/>
              </p:ext>
            </p:extLst>
          </p:nvPr>
        </p:nvGraphicFramePr>
        <p:xfrm>
          <a:off x="2149008" y="131232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5471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5F9C666-098A-427F-849C-EAF4967B31FD}"/>
              </a:ext>
            </a:extLst>
          </p:cNvPr>
          <p:cNvSpPr/>
          <p:nvPr/>
        </p:nvSpPr>
        <p:spPr>
          <a:xfrm>
            <a:off x="294803" y="167443"/>
            <a:ext cx="4937314" cy="430887"/>
          </a:xfrm>
          <a:prstGeom prst="rect">
            <a:avLst/>
          </a:prstGeom>
        </p:spPr>
        <p:txBody>
          <a:bodyPr wrap="none">
            <a:spAutoFit/>
          </a:bodyPr>
          <a:lstStyle/>
          <a:p>
            <a:r>
              <a:rPr lang="en-GB" sz="2200" b="1" dirty="0">
                <a:solidFill>
                  <a:srgbClr val="C00000"/>
                </a:solidFill>
                <a:latin typeface="Times New Roman" panose="02020603050405020304" pitchFamily="18" charset="0"/>
                <a:cs typeface="Times New Roman" panose="02020603050405020304" pitchFamily="18" charset="0"/>
              </a:rPr>
              <a:t>NHỮNG HÀNH VI BỊ NGHIÊM CẤM</a:t>
            </a:r>
            <a:endParaRPr lang="en-GB" sz="2200" dirty="0">
              <a:solidFill>
                <a:srgbClr val="C0000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CDB42562-2E7B-411C-AECC-9C73A2F429E1}"/>
              </a:ext>
            </a:extLst>
          </p:cNvPr>
          <p:cNvSpPr/>
          <p:nvPr/>
        </p:nvSpPr>
        <p:spPr>
          <a:xfrm>
            <a:off x="235460" y="561983"/>
            <a:ext cx="9822939" cy="400110"/>
          </a:xfrm>
          <a:prstGeom prst="rect">
            <a:avLst/>
          </a:prstGeom>
        </p:spPr>
        <p:txBody>
          <a:bodyPr wrap="square">
            <a:spAutoFit/>
          </a:bodyPr>
          <a:lstStyle/>
          <a:p>
            <a:r>
              <a:rPr lang="en-GB" sz="2000" b="1" dirty="0" err="1">
                <a:solidFill>
                  <a:srgbClr val="00B0F0"/>
                </a:solidFill>
                <a:latin typeface="Times New Roman" panose="02020603050405020304" pitchFamily="18" charset="0"/>
                <a:cs typeface="Times New Roman" panose="02020603050405020304" pitchFamily="18" charset="0"/>
              </a:rPr>
              <a:t>Điều</a:t>
            </a:r>
            <a:r>
              <a:rPr lang="en-GB" sz="2000" b="1" dirty="0">
                <a:solidFill>
                  <a:srgbClr val="00B0F0"/>
                </a:solidFill>
                <a:latin typeface="Times New Roman" panose="02020603050405020304" pitchFamily="18" charset="0"/>
                <a:cs typeface="Times New Roman" panose="02020603050405020304" pitchFamily="18" charset="0"/>
              </a:rPr>
              <a:t> 8. </a:t>
            </a:r>
            <a:r>
              <a:rPr lang="en-GB" sz="2000" b="1" dirty="0" err="1">
                <a:solidFill>
                  <a:srgbClr val="00B0F0"/>
                </a:solidFill>
                <a:latin typeface="Times New Roman" panose="02020603050405020304" pitchFamily="18" charset="0"/>
                <a:cs typeface="Times New Roman" panose="02020603050405020304" pitchFamily="18" charset="0"/>
              </a:rPr>
              <a:t>Luật</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Phòng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chống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bệnh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truyền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nhiễm</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thì</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những</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hành</a:t>
            </a:r>
            <a:r>
              <a:rPr lang="en-GB" sz="2000" b="1" dirty="0">
                <a:solidFill>
                  <a:srgbClr val="00B0F0"/>
                </a:solidFill>
                <a:latin typeface="Times New Roman" panose="02020603050405020304" pitchFamily="18" charset="0"/>
                <a:cs typeface="Times New Roman" panose="02020603050405020304" pitchFamily="18" charset="0"/>
              </a:rPr>
              <a:t> vi </a:t>
            </a:r>
            <a:r>
              <a:rPr lang="en-GB" sz="2000" b="1" dirty="0" err="1">
                <a:solidFill>
                  <a:srgbClr val="00B0F0"/>
                </a:solidFill>
                <a:latin typeface="Times New Roman" panose="02020603050405020304" pitchFamily="18" charset="0"/>
                <a:cs typeface="Times New Roman" panose="02020603050405020304" pitchFamily="18" charset="0"/>
              </a:rPr>
              <a:t>sau</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bị</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nghiêm</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cấm</a:t>
            </a:r>
            <a:r>
              <a:rPr lang="en-GB" sz="2000" b="1" dirty="0">
                <a:solidFill>
                  <a:srgbClr val="00B0F0"/>
                </a:solidFill>
                <a:latin typeface="Times New Roman" panose="02020603050405020304" pitchFamily="18" charset="0"/>
                <a:cs typeface="Times New Roman" panose="02020603050405020304" pitchFamily="18" charset="0"/>
              </a:rPr>
              <a:t>:</a:t>
            </a:r>
            <a:endParaRPr lang="en-GB" sz="2000" dirty="0">
              <a:solidFill>
                <a:srgbClr val="00B0F0"/>
              </a:solidFill>
              <a:latin typeface="Times New Roman" panose="02020603050405020304" pitchFamily="18" charset="0"/>
              <a:cs typeface="Times New Roman" panose="02020603050405020304" pitchFamily="18" charset="0"/>
            </a:endParaRPr>
          </a:p>
        </p:txBody>
      </p:sp>
      <p:graphicFrame>
        <p:nvGraphicFramePr>
          <p:cNvPr id="6" name="Diagram 5">
            <a:extLst>
              <a:ext uri="{FF2B5EF4-FFF2-40B4-BE49-F238E27FC236}">
                <a16:creationId xmlns:a16="http://schemas.microsoft.com/office/drawing/2014/main" id="{D67BE46E-0F39-4617-A99B-809D5D223FAA}"/>
              </a:ext>
            </a:extLst>
          </p:cNvPr>
          <p:cNvGraphicFramePr/>
          <p:nvPr>
            <p:extLst>
              <p:ext uri="{D42A27DB-BD31-4B8C-83A1-F6EECF244321}">
                <p14:modId xmlns:p14="http://schemas.microsoft.com/office/powerpoint/2010/main" val="926030234"/>
              </p:ext>
            </p:extLst>
          </p:nvPr>
        </p:nvGraphicFramePr>
        <p:xfrm>
          <a:off x="627896" y="957782"/>
          <a:ext cx="10691596" cy="5812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C060FA-FF37-445A-BF75-7752BB555E85}"/>
              </a:ext>
            </a:extLst>
          </p:cNvPr>
          <p:cNvSpPr/>
          <p:nvPr/>
        </p:nvSpPr>
        <p:spPr>
          <a:xfrm>
            <a:off x="274025" y="141441"/>
            <a:ext cx="8098585" cy="369332"/>
          </a:xfrm>
          <a:prstGeom prst="rect">
            <a:avLst/>
          </a:prstGeom>
        </p:spPr>
        <p:txBody>
          <a:bodyPr wrap="square">
            <a:spAutoFit/>
          </a:bodyPr>
          <a:lstStyle/>
          <a:p>
            <a:r>
              <a:rPr lang="en-GB" b="1" dirty="0">
                <a:solidFill>
                  <a:srgbClr val="C00000"/>
                </a:solidFill>
                <a:latin typeface="Times New Roman" panose="02020603050405020304" pitchFamily="18" charset="0"/>
                <a:cs typeface="Times New Roman" panose="02020603050405020304" pitchFamily="18" charset="0"/>
              </a:rPr>
              <a:t>QUY ĐỊNH XỬ PHẠT VI PHẠM HÀNH CHÍNH TRONG LĨNH VỰC Y TẾ</a:t>
            </a:r>
            <a:endParaRPr lang="en-GB" dirty="0">
              <a:solidFill>
                <a:srgbClr val="C00000"/>
              </a:solidFill>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DF615FCE-1E06-4AAD-B690-2DAED7E721B5}"/>
              </a:ext>
            </a:extLst>
          </p:cNvPr>
          <p:cNvSpPr/>
          <p:nvPr/>
        </p:nvSpPr>
        <p:spPr>
          <a:xfrm>
            <a:off x="235460" y="561983"/>
            <a:ext cx="9822939" cy="400110"/>
          </a:xfrm>
          <a:prstGeom prst="rect">
            <a:avLst/>
          </a:prstGeom>
        </p:spPr>
        <p:txBody>
          <a:bodyPr wrap="square">
            <a:spAutoFit/>
          </a:bodyPr>
          <a:lstStyle/>
          <a:p>
            <a:r>
              <a:rPr lang="en-GB" sz="2000" b="1" dirty="0" err="1">
                <a:solidFill>
                  <a:srgbClr val="00B0F0"/>
                </a:solidFill>
                <a:latin typeface="Times New Roman" panose="02020603050405020304" pitchFamily="18" charset="0"/>
                <a:cs typeface="Times New Roman" panose="02020603050405020304" pitchFamily="18" charset="0"/>
              </a:rPr>
              <a:t>Điều</a:t>
            </a:r>
            <a:r>
              <a:rPr lang="en-GB" sz="2000" b="1" dirty="0">
                <a:solidFill>
                  <a:srgbClr val="00B0F0"/>
                </a:solidFill>
                <a:latin typeface="Times New Roman" panose="02020603050405020304" pitchFamily="18" charset="0"/>
                <a:cs typeface="Times New Roman" panose="02020603050405020304" pitchFamily="18" charset="0"/>
              </a:rPr>
              <a:t> 4: </a:t>
            </a:r>
            <a:r>
              <a:rPr lang="en-GB" sz="2000" b="1" dirty="0" err="1">
                <a:solidFill>
                  <a:srgbClr val="00B0F0"/>
                </a:solidFill>
                <a:latin typeface="Times New Roman" panose="02020603050405020304" pitchFamily="18" charset="0"/>
                <a:cs typeface="Times New Roman" panose="02020603050405020304" pitchFamily="18" charset="0"/>
              </a:rPr>
              <a:t>Quy</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định</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về</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mức</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phạt</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tiền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đối</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với</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cá</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nhân</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và</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tổ</a:t>
            </a:r>
            <a:r>
              <a:rPr lang="en-GB" sz="2000" b="1" dirty="0">
                <a:solidFill>
                  <a:srgbClr val="00B0F0"/>
                </a:solidFill>
                <a:latin typeface="Times New Roman" panose="02020603050405020304" pitchFamily="18" charset="0"/>
                <a:cs typeface="Times New Roman" panose="02020603050405020304" pitchFamily="18" charset="0"/>
              </a:rPr>
              <a:t>  </a:t>
            </a:r>
            <a:r>
              <a:rPr lang="en-GB" sz="2000" b="1" dirty="0" err="1">
                <a:solidFill>
                  <a:srgbClr val="00B0F0"/>
                </a:solidFill>
                <a:latin typeface="Times New Roman" panose="02020603050405020304" pitchFamily="18" charset="0"/>
                <a:cs typeface="Times New Roman" panose="02020603050405020304" pitchFamily="18" charset="0"/>
              </a:rPr>
              <a:t>chức</a:t>
            </a:r>
            <a:endParaRPr lang="en-GB" sz="2000" dirty="0">
              <a:solidFill>
                <a:srgbClr val="00B0F0"/>
              </a:solidFill>
              <a:latin typeface="Times New Roman" panose="02020603050405020304" pitchFamily="18" charset="0"/>
              <a:cs typeface="Times New Roman" panose="02020603050405020304" pitchFamily="18" charset="0"/>
            </a:endParaRPr>
          </a:p>
        </p:txBody>
      </p:sp>
      <p:graphicFrame>
        <p:nvGraphicFramePr>
          <p:cNvPr id="6" name="Diagram 5">
            <a:extLst>
              <a:ext uri="{FF2B5EF4-FFF2-40B4-BE49-F238E27FC236}">
                <a16:creationId xmlns:a16="http://schemas.microsoft.com/office/drawing/2014/main" id="{8FC948D3-8B02-47F1-B576-A20053A2EEC5}"/>
              </a:ext>
            </a:extLst>
          </p:cNvPr>
          <p:cNvGraphicFramePr/>
          <p:nvPr>
            <p:extLst>
              <p:ext uri="{D42A27DB-BD31-4B8C-83A1-F6EECF244321}">
                <p14:modId xmlns:p14="http://schemas.microsoft.com/office/powerpoint/2010/main" val="263490704"/>
              </p:ext>
            </p:extLst>
          </p:nvPr>
        </p:nvGraphicFramePr>
        <p:xfrm>
          <a:off x="686642" y="1073974"/>
          <a:ext cx="10853866" cy="5586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8417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1019</TotalTime>
  <Words>2589</Words>
  <Application>Microsoft Office PowerPoint</Application>
  <PresentationFormat>Widescreen</PresentationFormat>
  <Paragraphs>104</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PowerPoint Presentation</vt:lpstr>
      <vt:lpstr>PHÂN LOẠI BỆNH TRUYỀN NHIỄM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truong dinh du</cp:lastModifiedBy>
  <cp:revision>83</cp:revision>
  <dcterms:created xsi:type="dcterms:W3CDTF">2019-10-18T16:45:00Z</dcterms:created>
  <dcterms:modified xsi:type="dcterms:W3CDTF">2020-03-05T18:24:31Z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